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0693400" cy="7562850"/>
  <p:notesSz cx="10693400" cy="75628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13A4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13A4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97390" y="1666910"/>
            <a:ext cx="0" cy="1416685"/>
          </a:xfrm>
          <a:custGeom>
            <a:avLst/>
            <a:gdLst/>
            <a:ahLst/>
            <a:cxnLst/>
            <a:rect l="l" t="t" r="r" b="b"/>
            <a:pathLst>
              <a:path w="0" h="1416685">
                <a:moveTo>
                  <a:pt x="0" y="1416551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291257" y="1666910"/>
            <a:ext cx="0" cy="1416685"/>
          </a:xfrm>
          <a:custGeom>
            <a:avLst/>
            <a:gdLst/>
            <a:ahLst/>
            <a:cxnLst/>
            <a:rect l="l" t="t" r="r" b="b"/>
            <a:pathLst>
              <a:path w="0" h="1416685">
                <a:moveTo>
                  <a:pt x="0" y="141655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419419" y="1666910"/>
            <a:ext cx="0" cy="1416685"/>
          </a:xfrm>
          <a:custGeom>
            <a:avLst/>
            <a:gdLst/>
            <a:ahLst/>
            <a:cxnLst/>
            <a:rect l="l" t="t" r="r" b="b"/>
            <a:pathLst>
              <a:path w="0" h="1416685">
                <a:moveTo>
                  <a:pt x="0" y="1416551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5407213" y="1666910"/>
            <a:ext cx="4821555" cy="1416685"/>
          </a:xfrm>
          <a:custGeom>
            <a:avLst/>
            <a:gdLst/>
            <a:ahLst/>
            <a:cxnLst/>
            <a:rect l="l" t="t" r="r" b="b"/>
            <a:pathLst>
              <a:path w="4821555" h="1416685">
                <a:moveTo>
                  <a:pt x="4806072" y="1416551"/>
                </a:moveTo>
                <a:lnTo>
                  <a:pt x="4806072" y="0"/>
                </a:lnTo>
              </a:path>
              <a:path w="4821555" h="1416685">
                <a:moveTo>
                  <a:pt x="0" y="6105"/>
                </a:moveTo>
                <a:lnTo>
                  <a:pt x="4821330" y="610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88235" y="1673015"/>
            <a:ext cx="4809490" cy="0"/>
          </a:xfrm>
          <a:custGeom>
            <a:avLst/>
            <a:gdLst/>
            <a:ahLst/>
            <a:cxnLst/>
            <a:rect l="l" t="t" r="r" b="b"/>
            <a:pathLst>
              <a:path w="4809490" h="0">
                <a:moveTo>
                  <a:pt x="0" y="0"/>
                </a:moveTo>
                <a:lnTo>
                  <a:pt x="480912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5407213" y="3074303"/>
            <a:ext cx="4821555" cy="0"/>
          </a:xfrm>
          <a:custGeom>
            <a:avLst/>
            <a:gdLst/>
            <a:ahLst/>
            <a:cxnLst/>
            <a:rect l="l" t="t" r="r" b="b"/>
            <a:pathLst>
              <a:path w="4821555" h="0">
                <a:moveTo>
                  <a:pt x="0" y="0"/>
                </a:moveTo>
                <a:lnTo>
                  <a:pt x="4821330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476030" y="3074303"/>
            <a:ext cx="4821555" cy="0"/>
          </a:xfrm>
          <a:custGeom>
            <a:avLst/>
            <a:gdLst/>
            <a:ahLst/>
            <a:cxnLst/>
            <a:rect l="l" t="t" r="r" b="b"/>
            <a:pathLst>
              <a:path w="4821555" h="0">
                <a:moveTo>
                  <a:pt x="0" y="0"/>
                </a:moveTo>
                <a:lnTo>
                  <a:pt x="4821330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13A4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13A4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5536" y="244782"/>
            <a:ext cx="9742327" cy="453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13A4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1496" y="1291910"/>
            <a:ext cx="4860925" cy="2151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.png"/><Relationship Id="rId4" Type="http://schemas.openxmlformats.org/officeDocument/2006/relationships/image" Target="../media/image48.png"/><Relationship Id="rId5" Type="http://schemas.openxmlformats.org/officeDocument/2006/relationships/image" Target="../media/image6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8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4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13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8.jp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31.png"/><Relationship Id="rId4" Type="http://schemas.openxmlformats.org/officeDocument/2006/relationships/image" Target="../media/image76.png"/><Relationship Id="rId5" Type="http://schemas.openxmlformats.org/officeDocument/2006/relationships/image" Target="../media/image4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13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68.jpg"/><Relationship Id="rId10" Type="http://schemas.openxmlformats.org/officeDocument/2006/relationships/image" Target="../media/image8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31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4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54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Relationship Id="rId3" Type="http://schemas.openxmlformats.org/officeDocument/2006/relationships/image" Target="../media/image31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3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31.png"/><Relationship Id="rId4" Type="http://schemas.openxmlformats.org/officeDocument/2006/relationships/image" Target="../media/image130.png"/><Relationship Id="rId5" Type="http://schemas.openxmlformats.org/officeDocument/2006/relationships/image" Target="../media/image4.png"/><Relationship Id="rId6" Type="http://schemas.openxmlformats.org/officeDocument/2006/relationships/image" Target="../media/image131.png"/><Relationship Id="rId7" Type="http://schemas.openxmlformats.org/officeDocument/2006/relationships/image" Target="../media/image132.jpg"/><Relationship Id="rId8" Type="http://schemas.openxmlformats.org/officeDocument/2006/relationships/image" Target="../media/image133.png"/><Relationship Id="rId9" Type="http://schemas.openxmlformats.org/officeDocument/2006/relationships/image" Target="../media/image13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31.png"/><Relationship Id="rId4" Type="http://schemas.openxmlformats.org/officeDocument/2006/relationships/image" Target="../media/image135.png"/><Relationship Id="rId5" Type="http://schemas.openxmlformats.org/officeDocument/2006/relationships/image" Target="../media/image4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6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8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Relationship Id="rId3" Type="http://schemas.openxmlformats.org/officeDocument/2006/relationships/image" Target="../media/image31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6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6" Type="http://schemas.openxmlformats.org/officeDocument/2006/relationships/image" Target="../media/image191.png"/><Relationship Id="rId17" Type="http://schemas.openxmlformats.org/officeDocument/2006/relationships/image" Target="../media/image192.jpg"/><Relationship Id="rId18" Type="http://schemas.openxmlformats.org/officeDocument/2006/relationships/image" Target="../media/image193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4.png"/><Relationship Id="rId3" Type="http://schemas.openxmlformats.org/officeDocument/2006/relationships/image" Target="../media/image31.png"/><Relationship Id="rId4" Type="http://schemas.openxmlformats.org/officeDocument/2006/relationships/image" Target="../media/image195.png"/><Relationship Id="rId5" Type="http://schemas.openxmlformats.org/officeDocument/2006/relationships/image" Target="../media/image4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54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15.png"/><Relationship Id="rId16" Type="http://schemas.openxmlformats.org/officeDocument/2006/relationships/image" Target="../media/image203.png"/><Relationship Id="rId17" Type="http://schemas.openxmlformats.org/officeDocument/2006/relationships/image" Target="../media/image204.png"/><Relationship Id="rId18" Type="http://schemas.openxmlformats.org/officeDocument/2006/relationships/image" Target="../media/image205.png"/><Relationship Id="rId19" Type="http://schemas.openxmlformats.org/officeDocument/2006/relationships/image" Target="../media/image206.png"/><Relationship Id="rId20" Type="http://schemas.openxmlformats.org/officeDocument/2006/relationships/image" Target="../media/image207.png"/><Relationship Id="rId21" Type="http://schemas.openxmlformats.org/officeDocument/2006/relationships/image" Target="../media/image208.png"/><Relationship Id="rId22" Type="http://schemas.openxmlformats.org/officeDocument/2006/relationships/image" Target="../media/image209.png"/><Relationship Id="rId23" Type="http://schemas.openxmlformats.org/officeDocument/2006/relationships/image" Target="../media/image210.jpg"/><Relationship Id="rId24" Type="http://schemas.openxmlformats.org/officeDocument/2006/relationships/image" Target="../media/image21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image" Target="../media/image13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33.png"/><Relationship Id="rId7" Type="http://schemas.openxmlformats.org/officeDocument/2006/relationships/image" Target="../media/image19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2380" y="2231136"/>
            <a:ext cx="3066287" cy="51816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779264" y="2990088"/>
            <a:ext cx="1123315" cy="216535"/>
          </a:xfrm>
          <a:custGeom>
            <a:avLst/>
            <a:gdLst/>
            <a:ahLst/>
            <a:cxnLst/>
            <a:rect l="l" t="t" r="r" b="b"/>
            <a:pathLst>
              <a:path w="1123314" h="216535">
                <a:moveTo>
                  <a:pt x="79247" y="214883"/>
                </a:moveTo>
                <a:lnTo>
                  <a:pt x="65532" y="214883"/>
                </a:lnTo>
                <a:lnTo>
                  <a:pt x="0" y="4571"/>
                </a:lnTo>
                <a:lnTo>
                  <a:pt x="15239" y="4571"/>
                </a:lnTo>
                <a:lnTo>
                  <a:pt x="16763" y="6095"/>
                </a:lnTo>
                <a:lnTo>
                  <a:pt x="18287" y="9143"/>
                </a:lnTo>
                <a:lnTo>
                  <a:pt x="70103" y="181355"/>
                </a:lnTo>
                <a:lnTo>
                  <a:pt x="71627" y="182879"/>
                </a:lnTo>
                <a:lnTo>
                  <a:pt x="71627" y="187451"/>
                </a:lnTo>
                <a:lnTo>
                  <a:pt x="73151" y="190500"/>
                </a:lnTo>
                <a:lnTo>
                  <a:pt x="73151" y="195071"/>
                </a:lnTo>
                <a:lnTo>
                  <a:pt x="86073" y="195071"/>
                </a:lnTo>
                <a:lnTo>
                  <a:pt x="79247" y="214883"/>
                </a:lnTo>
                <a:close/>
              </a:path>
              <a:path w="1123314" h="216535">
                <a:moveTo>
                  <a:pt x="86073" y="195071"/>
                </a:moveTo>
                <a:lnTo>
                  <a:pt x="73151" y="195071"/>
                </a:lnTo>
                <a:lnTo>
                  <a:pt x="74675" y="192023"/>
                </a:lnTo>
                <a:lnTo>
                  <a:pt x="74675" y="187451"/>
                </a:lnTo>
                <a:lnTo>
                  <a:pt x="76200" y="185927"/>
                </a:lnTo>
                <a:lnTo>
                  <a:pt x="76200" y="182879"/>
                </a:lnTo>
                <a:lnTo>
                  <a:pt x="77724" y="181355"/>
                </a:lnTo>
                <a:lnTo>
                  <a:pt x="135635" y="9143"/>
                </a:lnTo>
                <a:lnTo>
                  <a:pt x="140207" y="4571"/>
                </a:lnTo>
                <a:lnTo>
                  <a:pt x="147828" y="4571"/>
                </a:lnTo>
                <a:lnTo>
                  <a:pt x="147828" y="6095"/>
                </a:lnTo>
                <a:lnTo>
                  <a:pt x="149351" y="6095"/>
                </a:lnTo>
                <a:lnTo>
                  <a:pt x="150875" y="7619"/>
                </a:lnTo>
                <a:lnTo>
                  <a:pt x="150875" y="9143"/>
                </a:lnTo>
                <a:lnTo>
                  <a:pt x="156661" y="25908"/>
                </a:lnTo>
                <a:lnTo>
                  <a:pt x="143255" y="25908"/>
                </a:lnTo>
                <a:lnTo>
                  <a:pt x="143255" y="27431"/>
                </a:lnTo>
                <a:lnTo>
                  <a:pt x="141732" y="30479"/>
                </a:lnTo>
                <a:lnTo>
                  <a:pt x="141732" y="33527"/>
                </a:lnTo>
                <a:lnTo>
                  <a:pt x="86073" y="195071"/>
                </a:lnTo>
                <a:close/>
              </a:path>
              <a:path w="1123314" h="216535">
                <a:moveTo>
                  <a:pt x="227153" y="195071"/>
                </a:moveTo>
                <a:lnTo>
                  <a:pt x="214883" y="195071"/>
                </a:lnTo>
                <a:lnTo>
                  <a:pt x="214883" y="187451"/>
                </a:lnTo>
                <a:lnTo>
                  <a:pt x="216407" y="185927"/>
                </a:lnTo>
                <a:lnTo>
                  <a:pt x="216407" y="181355"/>
                </a:lnTo>
                <a:lnTo>
                  <a:pt x="269748" y="9143"/>
                </a:lnTo>
                <a:lnTo>
                  <a:pt x="269748" y="7619"/>
                </a:lnTo>
                <a:lnTo>
                  <a:pt x="271271" y="7619"/>
                </a:lnTo>
                <a:lnTo>
                  <a:pt x="271271" y="6095"/>
                </a:lnTo>
                <a:lnTo>
                  <a:pt x="272796" y="6095"/>
                </a:lnTo>
                <a:lnTo>
                  <a:pt x="274319" y="4571"/>
                </a:lnTo>
                <a:lnTo>
                  <a:pt x="286512" y="4571"/>
                </a:lnTo>
                <a:lnTo>
                  <a:pt x="227153" y="195071"/>
                </a:lnTo>
                <a:close/>
              </a:path>
              <a:path w="1123314" h="216535">
                <a:moveTo>
                  <a:pt x="220980" y="214883"/>
                </a:moveTo>
                <a:lnTo>
                  <a:pt x="207264" y="214883"/>
                </a:lnTo>
                <a:lnTo>
                  <a:pt x="146303" y="33527"/>
                </a:lnTo>
                <a:lnTo>
                  <a:pt x="144780" y="30479"/>
                </a:lnTo>
                <a:lnTo>
                  <a:pt x="144780" y="27431"/>
                </a:lnTo>
                <a:lnTo>
                  <a:pt x="143255" y="25908"/>
                </a:lnTo>
                <a:lnTo>
                  <a:pt x="156661" y="25908"/>
                </a:lnTo>
                <a:lnTo>
                  <a:pt x="210312" y="181355"/>
                </a:lnTo>
                <a:lnTo>
                  <a:pt x="211835" y="182879"/>
                </a:lnTo>
                <a:lnTo>
                  <a:pt x="211835" y="187451"/>
                </a:lnTo>
                <a:lnTo>
                  <a:pt x="213359" y="190500"/>
                </a:lnTo>
                <a:lnTo>
                  <a:pt x="213359" y="192023"/>
                </a:lnTo>
                <a:lnTo>
                  <a:pt x="214883" y="195071"/>
                </a:lnTo>
                <a:lnTo>
                  <a:pt x="227153" y="195071"/>
                </a:lnTo>
                <a:lnTo>
                  <a:pt x="220980" y="214883"/>
                </a:lnTo>
                <a:close/>
              </a:path>
              <a:path w="1123314" h="216535">
                <a:moveTo>
                  <a:pt x="377951" y="216408"/>
                </a:moveTo>
                <a:lnTo>
                  <a:pt x="367283" y="216408"/>
                </a:lnTo>
                <a:lnTo>
                  <a:pt x="359568" y="216122"/>
                </a:lnTo>
                <a:lnTo>
                  <a:pt x="323135" y="200905"/>
                </a:lnTo>
                <a:lnTo>
                  <a:pt x="302799" y="163544"/>
                </a:lnTo>
                <a:lnTo>
                  <a:pt x="300228" y="138683"/>
                </a:lnTo>
                <a:lnTo>
                  <a:pt x="300337" y="135635"/>
                </a:lnTo>
                <a:lnTo>
                  <a:pt x="300391" y="134111"/>
                </a:lnTo>
                <a:lnTo>
                  <a:pt x="300513" y="130706"/>
                </a:lnTo>
                <a:lnTo>
                  <a:pt x="312943" y="90415"/>
                </a:lnTo>
                <a:lnTo>
                  <a:pt x="344328" y="68103"/>
                </a:lnTo>
                <a:lnTo>
                  <a:pt x="365759" y="65531"/>
                </a:lnTo>
                <a:lnTo>
                  <a:pt x="374903" y="65531"/>
                </a:lnTo>
                <a:lnTo>
                  <a:pt x="382523" y="67055"/>
                </a:lnTo>
                <a:lnTo>
                  <a:pt x="388619" y="68579"/>
                </a:lnTo>
                <a:lnTo>
                  <a:pt x="396239" y="71627"/>
                </a:lnTo>
                <a:lnTo>
                  <a:pt x="402335" y="76200"/>
                </a:lnTo>
                <a:lnTo>
                  <a:pt x="352043" y="76200"/>
                </a:lnTo>
                <a:lnTo>
                  <a:pt x="345948" y="79247"/>
                </a:lnTo>
                <a:lnTo>
                  <a:pt x="316991" y="111251"/>
                </a:lnTo>
                <a:lnTo>
                  <a:pt x="313943" y="126491"/>
                </a:lnTo>
                <a:lnTo>
                  <a:pt x="423558" y="126491"/>
                </a:lnTo>
                <a:lnTo>
                  <a:pt x="423671" y="134111"/>
                </a:lnTo>
                <a:lnTo>
                  <a:pt x="422148" y="134111"/>
                </a:lnTo>
                <a:lnTo>
                  <a:pt x="422148" y="135635"/>
                </a:lnTo>
                <a:lnTo>
                  <a:pt x="313943" y="135635"/>
                </a:lnTo>
                <a:lnTo>
                  <a:pt x="313943" y="138683"/>
                </a:lnTo>
                <a:lnTo>
                  <a:pt x="314205" y="146423"/>
                </a:lnTo>
                <a:lnTo>
                  <a:pt x="329183" y="188975"/>
                </a:lnTo>
                <a:lnTo>
                  <a:pt x="345948" y="201167"/>
                </a:lnTo>
                <a:lnTo>
                  <a:pt x="352043" y="204215"/>
                </a:lnTo>
                <a:lnTo>
                  <a:pt x="359664" y="205739"/>
                </a:lnTo>
                <a:lnTo>
                  <a:pt x="409956" y="205739"/>
                </a:lnTo>
                <a:lnTo>
                  <a:pt x="408432" y="207263"/>
                </a:lnTo>
                <a:lnTo>
                  <a:pt x="394716" y="211835"/>
                </a:lnTo>
                <a:lnTo>
                  <a:pt x="388619" y="213359"/>
                </a:lnTo>
                <a:lnTo>
                  <a:pt x="384048" y="214883"/>
                </a:lnTo>
                <a:lnTo>
                  <a:pt x="377951" y="216408"/>
                </a:lnTo>
                <a:close/>
              </a:path>
              <a:path w="1123314" h="216535">
                <a:moveTo>
                  <a:pt x="423558" y="126491"/>
                </a:moveTo>
                <a:lnTo>
                  <a:pt x="411480" y="126491"/>
                </a:lnTo>
                <a:lnTo>
                  <a:pt x="411480" y="118871"/>
                </a:lnTo>
                <a:lnTo>
                  <a:pt x="409955" y="111251"/>
                </a:lnTo>
                <a:lnTo>
                  <a:pt x="408432" y="105155"/>
                </a:lnTo>
                <a:lnTo>
                  <a:pt x="402335" y="92963"/>
                </a:lnTo>
                <a:lnTo>
                  <a:pt x="399287" y="88391"/>
                </a:lnTo>
                <a:lnTo>
                  <a:pt x="394716" y="85343"/>
                </a:lnTo>
                <a:lnTo>
                  <a:pt x="390143" y="80771"/>
                </a:lnTo>
                <a:lnTo>
                  <a:pt x="384048" y="79247"/>
                </a:lnTo>
                <a:lnTo>
                  <a:pt x="379475" y="76200"/>
                </a:lnTo>
                <a:lnTo>
                  <a:pt x="402335" y="76200"/>
                </a:lnTo>
                <a:lnTo>
                  <a:pt x="406907" y="82295"/>
                </a:lnTo>
                <a:lnTo>
                  <a:pt x="413003" y="86867"/>
                </a:lnTo>
                <a:lnTo>
                  <a:pt x="417575" y="94487"/>
                </a:lnTo>
                <a:lnTo>
                  <a:pt x="419100" y="102108"/>
                </a:lnTo>
                <a:lnTo>
                  <a:pt x="421100" y="108108"/>
                </a:lnTo>
                <a:lnTo>
                  <a:pt x="422528" y="114680"/>
                </a:lnTo>
                <a:lnTo>
                  <a:pt x="423386" y="121824"/>
                </a:lnTo>
                <a:lnTo>
                  <a:pt x="423558" y="126491"/>
                </a:lnTo>
                <a:close/>
              </a:path>
              <a:path w="1123314" h="216535">
                <a:moveTo>
                  <a:pt x="409956" y="205739"/>
                </a:moveTo>
                <a:lnTo>
                  <a:pt x="376428" y="205739"/>
                </a:lnTo>
                <a:lnTo>
                  <a:pt x="382523" y="204215"/>
                </a:lnTo>
                <a:lnTo>
                  <a:pt x="387096" y="202691"/>
                </a:lnTo>
                <a:lnTo>
                  <a:pt x="393191" y="201167"/>
                </a:lnTo>
                <a:lnTo>
                  <a:pt x="397764" y="199643"/>
                </a:lnTo>
                <a:lnTo>
                  <a:pt x="400812" y="198119"/>
                </a:lnTo>
                <a:lnTo>
                  <a:pt x="405383" y="195071"/>
                </a:lnTo>
                <a:lnTo>
                  <a:pt x="408432" y="193547"/>
                </a:lnTo>
                <a:lnTo>
                  <a:pt x="411480" y="190500"/>
                </a:lnTo>
                <a:lnTo>
                  <a:pt x="414528" y="188975"/>
                </a:lnTo>
                <a:lnTo>
                  <a:pt x="416051" y="188975"/>
                </a:lnTo>
                <a:lnTo>
                  <a:pt x="422148" y="195071"/>
                </a:lnTo>
                <a:lnTo>
                  <a:pt x="416051" y="201167"/>
                </a:lnTo>
                <a:lnTo>
                  <a:pt x="411480" y="204215"/>
                </a:lnTo>
                <a:lnTo>
                  <a:pt x="409956" y="205739"/>
                </a:lnTo>
                <a:close/>
              </a:path>
              <a:path w="1123314" h="216535">
                <a:moveTo>
                  <a:pt x="530351" y="216408"/>
                </a:moveTo>
                <a:lnTo>
                  <a:pt x="518159" y="216408"/>
                </a:lnTo>
                <a:lnTo>
                  <a:pt x="511301" y="216122"/>
                </a:lnTo>
                <a:lnTo>
                  <a:pt x="474225" y="200905"/>
                </a:lnTo>
                <a:lnTo>
                  <a:pt x="453675" y="163544"/>
                </a:lnTo>
                <a:lnTo>
                  <a:pt x="451103" y="138683"/>
                </a:lnTo>
                <a:lnTo>
                  <a:pt x="451213" y="135635"/>
                </a:lnTo>
                <a:lnTo>
                  <a:pt x="451267" y="134111"/>
                </a:lnTo>
                <a:lnTo>
                  <a:pt x="461390" y="96202"/>
                </a:lnTo>
                <a:lnTo>
                  <a:pt x="469391" y="85343"/>
                </a:lnTo>
                <a:lnTo>
                  <a:pt x="473964" y="79247"/>
                </a:lnTo>
                <a:lnTo>
                  <a:pt x="510420" y="65817"/>
                </a:lnTo>
                <a:lnTo>
                  <a:pt x="518159" y="65531"/>
                </a:lnTo>
                <a:lnTo>
                  <a:pt x="525780" y="65531"/>
                </a:lnTo>
                <a:lnTo>
                  <a:pt x="541019" y="68579"/>
                </a:lnTo>
                <a:lnTo>
                  <a:pt x="547116" y="71627"/>
                </a:lnTo>
                <a:lnTo>
                  <a:pt x="553212" y="76200"/>
                </a:lnTo>
                <a:lnTo>
                  <a:pt x="502919" y="76200"/>
                </a:lnTo>
                <a:lnTo>
                  <a:pt x="496823" y="79247"/>
                </a:lnTo>
                <a:lnTo>
                  <a:pt x="467867" y="111251"/>
                </a:lnTo>
                <a:lnTo>
                  <a:pt x="466343" y="118871"/>
                </a:lnTo>
                <a:lnTo>
                  <a:pt x="466343" y="126491"/>
                </a:lnTo>
                <a:lnTo>
                  <a:pt x="575958" y="126491"/>
                </a:lnTo>
                <a:lnTo>
                  <a:pt x="576071" y="131063"/>
                </a:lnTo>
                <a:lnTo>
                  <a:pt x="574548" y="132587"/>
                </a:lnTo>
                <a:lnTo>
                  <a:pt x="574548" y="134111"/>
                </a:lnTo>
                <a:lnTo>
                  <a:pt x="573023" y="135635"/>
                </a:lnTo>
                <a:lnTo>
                  <a:pt x="464819" y="135635"/>
                </a:lnTo>
                <a:lnTo>
                  <a:pt x="464819" y="138683"/>
                </a:lnTo>
                <a:lnTo>
                  <a:pt x="465105" y="146423"/>
                </a:lnTo>
                <a:lnTo>
                  <a:pt x="465962" y="153733"/>
                </a:lnTo>
                <a:lnTo>
                  <a:pt x="467391" y="160758"/>
                </a:lnTo>
                <a:lnTo>
                  <a:pt x="469391" y="167639"/>
                </a:lnTo>
                <a:lnTo>
                  <a:pt x="470916" y="175259"/>
                </a:lnTo>
                <a:lnTo>
                  <a:pt x="504443" y="204215"/>
                </a:lnTo>
                <a:lnTo>
                  <a:pt x="512064" y="205739"/>
                </a:lnTo>
                <a:lnTo>
                  <a:pt x="561593" y="205739"/>
                </a:lnTo>
                <a:lnTo>
                  <a:pt x="559307" y="207263"/>
                </a:lnTo>
                <a:lnTo>
                  <a:pt x="541019" y="213359"/>
                </a:lnTo>
                <a:lnTo>
                  <a:pt x="534923" y="214883"/>
                </a:lnTo>
                <a:lnTo>
                  <a:pt x="530351" y="216408"/>
                </a:lnTo>
                <a:close/>
              </a:path>
              <a:path w="1123314" h="216535">
                <a:moveTo>
                  <a:pt x="575958" y="126491"/>
                </a:moveTo>
                <a:lnTo>
                  <a:pt x="562355" y="126491"/>
                </a:lnTo>
                <a:lnTo>
                  <a:pt x="562355" y="111251"/>
                </a:lnTo>
                <a:lnTo>
                  <a:pt x="559307" y="105155"/>
                </a:lnTo>
                <a:lnTo>
                  <a:pt x="536448" y="79247"/>
                </a:lnTo>
                <a:lnTo>
                  <a:pt x="530351" y="76200"/>
                </a:lnTo>
                <a:lnTo>
                  <a:pt x="553212" y="76200"/>
                </a:lnTo>
                <a:lnTo>
                  <a:pt x="563880" y="86867"/>
                </a:lnTo>
                <a:lnTo>
                  <a:pt x="575786" y="121824"/>
                </a:lnTo>
                <a:lnTo>
                  <a:pt x="575958" y="126491"/>
                </a:lnTo>
                <a:close/>
              </a:path>
              <a:path w="1123314" h="216535">
                <a:moveTo>
                  <a:pt x="561593" y="205739"/>
                </a:moveTo>
                <a:lnTo>
                  <a:pt x="527303" y="205739"/>
                </a:lnTo>
                <a:lnTo>
                  <a:pt x="539496" y="202691"/>
                </a:lnTo>
                <a:lnTo>
                  <a:pt x="553212" y="198119"/>
                </a:lnTo>
                <a:lnTo>
                  <a:pt x="556259" y="195071"/>
                </a:lnTo>
                <a:lnTo>
                  <a:pt x="559307" y="193547"/>
                </a:lnTo>
                <a:lnTo>
                  <a:pt x="560832" y="192023"/>
                </a:lnTo>
                <a:lnTo>
                  <a:pt x="563880" y="190500"/>
                </a:lnTo>
                <a:lnTo>
                  <a:pt x="565403" y="188975"/>
                </a:lnTo>
                <a:lnTo>
                  <a:pt x="566928" y="188975"/>
                </a:lnTo>
                <a:lnTo>
                  <a:pt x="573023" y="195071"/>
                </a:lnTo>
                <a:lnTo>
                  <a:pt x="563880" y="204215"/>
                </a:lnTo>
                <a:lnTo>
                  <a:pt x="561593" y="205739"/>
                </a:lnTo>
                <a:close/>
              </a:path>
              <a:path w="1123314" h="216535">
                <a:moveTo>
                  <a:pt x="629412" y="214883"/>
                </a:moveTo>
                <a:lnTo>
                  <a:pt x="614171" y="214883"/>
                </a:lnTo>
                <a:lnTo>
                  <a:pt x="614171" y="0"/>
                </a:lnTo>
                <a:lnTo>
                  <a:pt x="629412" y="0"/>
                </a:lnTo>
                <a:lnTo>
                  <a:pt x="629412" y="131063"/>
                </a:lnTo>
                <a:lnTo>
                  <a:pt x="656843" y="131063"/>
                </a:lnTo>
                <a:lnTo>
                  <a:pt x="655319" y="132587"/>
                </a:lnTo>
                <a:lnTo>
                  <a:pt x="653796" y="132587"/>
                </a:lnTo>
                <a:lnTo>
                  <a:pt x="653796" y="134111"/>
                </a:lnTo>
                <a:lnTo>
                  <a:pt x="656843" y="137159"/>
                </a:lnTo>
                <a:lnTo>
                  <a:pt x="656843" y="138683"/>
                </a:lnTo>
                <a:lnTo>
                  <a:pt x="658367" y="138683"/>
                </a:lnTo>
                <a:lnTo>
                  <a:pt x="659891" y="140208"/>
                </a:lnTo>
                <a:lnTo>
                  <a:pt x="629412" y="140208"/>
                </a:lnTo>
                <a:lnTo>
                  <a:pt x="629412" y="214883"/>
                </a:lnTo>
                <a:close/>
              </a:path>
              <a:path w="1123314" h="216535">
                <a:moveTo>
                  <a:pt x="658367" y="129539"/>
                </a:moveTo>
                <a:lnTo>
                  <a:pt x="641603" y="129539"/>
                </a:lnTo>
                <a:lnTo>
                  <a:pt x="641603" y="128015"/>
                </a:lnTo>
                <a:lnTo>
                  <a:pt x="643128" y="126491"/>
                </a:lnTo>
                <a:lnTo>
                  <a:pt x="702564" y="71627"/>
                </a:lnTo>
                <a:lnTo>
                  <a:pt x="707135" y="67055"/>
                </a:lnTo>
                <a:lnTo>
                  <a:pt x="722375" y="67055"/>
                </a:lnTo>
                <a:lnTo>
                  <a:pt x="658367" y="129539"/>
                </a:lnTo>
                <a:close/>
              </a:path>
              <a:path w="1123314" h="216535">
                <a:moveTo>
                  <a:pt x="656843" y="131063"/>
                </a:moveTo>
                <a:lnTo>
                  <a:pt x="638555" y="131063"/>
                </a:lnTo>
                <a:lnTo>
                  <a:pt x="640080" y="129539"/>
                </a:lnTo>
                <a:lnTo>
                  <a:pt x="656843" y="129539"/>
                </a:lnTo>
                <a:lnTo>
                  <a:pt x="656843" y="131063"/>
                </a:lnTo>
                <a:close/>
              </a:path>
              <a:path w="1123314" h="216535">
                <a:moveTo>
                  <a:pt x="728471" y="214883"/>
                </a:moveTo>
                <a:lnTo>
                  <a:pt x="713232" y="214883"/>
                </a:lnTo>
                <a:lnTo>
                  <a:pt x="711707" y="213359"/>
                </a:lnTo>
                <a:lnTo>
                  <a:pt x="710183" y="213359"/>
                </a:lnTo>
                <a:lnTo>
                  <a:pt x="710183" y="211835"/>
                </a:lnTo>
                <a:lnTo>
                  <a:pt x="708659" y="211835"/>
                </a:lnTo>
                <a:lnTo>
                  <a:pt x="646175" y="144779"/>
                </a:lnTo>
                <a:lnTo>
                  <a:pt x="643128" y="141731"/>
                </a:lnTo>
                <a:lnTo>
                  <a:pt x="641603" y="141731"/>
                </a:lnTo>
                <a:lnTo>
                  <a:pt x="640080" y="140208"/>
                </a:lnTo>
                <a:lnTo>
                  <a:pt x="659891" y="140208"/>
                </a:lnTo>
                <a:lnTo>
                  <a:pt x="728471" y="214883"/>
                </a:lnTo>
                <a:close/>
              </a:path>
              <a:path w="1123314" h="216535">
                <a:moveTo>
                  <a:pt x="877823" y="216408"/>
                </a:moveTo>
                <a:lnTo>
                  <a:pt x="836104" y="202120"/>
                </a:lnTo>
                <a:lnTo>
                  <a:pt x="812053" y="166925"/>
                </a:lnTo>
                <a:lnTo>
                  <a:pt x="809243" y="156971"/>
                </a:lnTo>
                <a:lnTo>
                  <a:pt x="806362" y="147018"/>
                </a:lnTo>
                <a:lnTo>
                  <a:pt x="804481" y="135635"/>
                </a:lnTo>
                <a:lnTo>
                  <a:pt x="803457" y="123110"/>
                </a:lnTo>
                <a:lnTo>
                  <a:pt x="803148" y="109727"/>
                </a:lnTo>
                <a:lnTo>
                  <a:pt x="803435" y="97488"/>
                </a:lnTo>
                <a:lnTo>
                  <a:pt x="803457" y="96559"/>
                </a:lnTo>
                <a:lnTo>
                  <a:pt x="812053" y="52744"/>
                </a:lnTo>
                <a:lnTo>
                  <a:pt x="836104" y="17335"/>
                </a:lnTo>
                <a:lnTo>
                  <a:pt x="877823" y="3047"/>
                </a:lnTo>
                <a:lnTo>
                  <a:pt x="885562" y="3357"/>
                </a:lnTo>
                <a:lnTo>
                  <a:pt x="917044" y="15239"/>
                </a:lnTo>
                <a:lnTo>
                  <a:pt x="870203" y="15239"/>
                </a:lnTo>
                <a:lnTo>
                  <a:pt x="862583" y="16763"/>
                </a:lnTo>
                <a:lnTo>
                  <a:pt x="831746" y="42838"/>
                </a:lnTo>
                <a:lnTo>
                  <a:pt x="819530" y="86105"/>
                </a:lnTo>
                <a:lnTo>
                  <a:pt x="818743" y="96559"/>
                </a:lnTo>
                <a:lnTo>
                  <a:pt x="818673" y="97488"/>
                </a:lnTo>
                <a:lnTo>
                  <a:pt x="818387" y="109727"/>
                </a:lnTo>
                <a:lnTo>
                  <a:pt x="818673" y="121991"/>
                </a:lnTo>
                <a:lnTo>
                  <a:pt x="819530" y="133540"/>
                </a:lnTo>
                <a:lnTo>
                  <a:pt x="831746" y="176855"/>
                </a:lnTo>
                <a:lnTo>
                  <a:pt x="870203" y="205739"/>
                </a:lnTo>
                <a:lnTo>
                  <a:pt x="914811" y="205739"/>
                </a:lnTo>
                <a:lnTo>
                  <a:pt x="913590" y="206573"/>
                </a:lnTo>
                <a:lnTo>
                  <a:pt x="906780" y="210311"/>
                </a:lnTo>
                <a:lnTo>
                  <a:pt x="899898" y="213193"/>
                </a:lnTo>
                <a:lnTo>
                  <a:pt x="892873" y="215074"/>
                </a:lnTo>
                <a:lnTo>
                  <a:pt x="885562" y="216098"/>
                </a:lnTo>
                <a:lnTo>
                  <a:pt x="877823" y="216408"/>
                </a:lnTo>
                <a:close/>
              </a:path>
              <a:path w="1123314" h="216535">
                <a:moveTo>
                  <a:pt x="914811" y="205739"/>
                </a:moveTo>
                <a:lnTo>
                  <a:pt x="886967" y="205739"/>
                </a:lnTo>
                <a:lnTo>
                  <a:pt x="894587" y="202691"/>
                </a:lnTo>
                <a:lnTo>
                  <a:pt x="900683" y="199643"/>
                </a:lnTo>
                <a:lnTo>
                  <a:pt x="927925" y="170116"/>
                </a:lnTo>
                <a:lnTo>
                  <a:pt x="938415" y="123110"/>
                </a:lnTo>
                <a:lnTo>
                  <a:pt x="938783" y="109727"/>
                </a:lnTo>
                <a:lnTo>
                  <a:pt x="938498" y="97488"/>
                </a:lnTo>
                <a:lnTo>
                  <a:pt x="930997" y="58221"/>
                </a:lnTo>
                <a:lnTo>
                  <a:pt x="906136" y="22645"/>
                </a:lnTo>
                <a:lnTo>
                  <a:pt x="886967" y="15239"/>
                </a:lnTo>
                <a:lnTo>
                  <a:pt x="917044" y="15239"/>
                </a:lnTo>
                <a:lnTo>
                  <a:pt x="944451" y="52744"/>
                </a:lnTo>
                <a:lnTo>
                  <a:pt x="953499" y="96559"/>
                </a:lnTo>
                <a:lnTo>
                  <a:pt x="954023" y="109727"/>
                </a:lnTo>
                <a:lnTo>
                  <a:pt x="953543" y="121991"/>
                </a:lnTo>
                <a:lnTo>
                  <a:pt x="953499" y="123110"/>
                </a:lnTo>
                <a:lnTo>
                  <a:pt x="944451" y="166925"/>
                </a:lnTo>
                <a:lnTo>
                  <a:pt x="920114" y="202120"/>
                </a:lnTo>
                <a:lnTo>
                  <a:pt x="914811" y="205739"/>
                </a:lnTo>
                <a:close/>
              </a:path>
              <a:path w="1123314" h="216535">
                <a:moveTo>
                  <a:pt x="1021080" y="214883"/>
                </a:moveTo>
                <a:lnTo>
                  <a:pt x="1007364" y="214883"/>
                </a:lnTo>
                <a:lnTo>
                  <a:pt x="1103375" y="25908"/>
                </a:lnTo>
                <a:lnTo>
                  <a:pt x="1106423" y="19811"/>
                </a:lnTo>
                <a:lnTo>
                  <a:pt x="1107948" y="18287"/>
                </a:lnTo>
                <a:lnTo>
                  <a:pt x="984503" y="18287"/>
                </a:lnTo>
                <a:lnTo>
                  <a:pt x="984503" y="16763"/>
                </a:lnTo>
                <a:lnTo>
                  <a:pt x="982980" y="15239"/>
                </a:lnTo>
                <a:lnTo>
                  <a:pt x="982980" y="4571"/>
                </a:lnTo>
                <a:lnTo>
                  <a:pt x="1123187" y="4571"/>
                </a:lnTo>
                <a:lnTo>
                  <a:pt x="1123187" y="15239"/>
                </a:lnTo>
                <a:lnTo>
                  <a:pt x="1121664" y="15239"/>
                </a:lnTo>
                <a:lnTo>
                  <a:pt x="1121664" y="19811"/>
                </a:lnTo>
                <a:lnTo>
                  <a:pt x="1024128" y="208787"/>
                </a:lnTo>
                <a:lnTo>
                  <a:pt x="1024128" y="210311"/>
                </a:lnTo>
                <a:lnTo>
                  <a:pt x="1021080" y="213359"/>
                </a:lnTo>
                <a:lnTo>
                  <a:pt x="1021080" y="214883"/>
                </a:lnTo>
                <a:close/>
              </a:path>
            </a:pathLst>
          </a:custGeom>
          <a:solidFill>
            <a:srgbClr val="003B4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7428" y="3657600"/>
            <a:ext cx="1549908" cy="16764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0530840" y="5806439"/>
            <a:ext cx="41275" cy="76200"/>
          </a:xfrm>
          <a:custGeom>
            <a:avLst/>
            <a:gdLst/>
            <a:ahLst/>
            <a:cxnLst/>
            <a:rect l="l" t="t" r="r" b="b"/>
            <a:pathLst>
              <a:path w="41275" h="76200">
                <a:moveTo>
                  <a:pt x="3048" y="22860"/>
                </a:moveTo>
                <a:lnTo>
                  <a:pt x="1524" y="22860"/>
                </a:lnTo>
                <a:lnTo>
                  <a:pt x="1524" y="21336"/>
                </a:lnTo>
                <a:lnTo>
                  <a:pt x="0" y="19812"/>
                </a:lnTo>
                <a:lnTo>
                  <a:pt x="21336" y="0"/>
                </a:lnTo>
                <a:lnTo>
                  <a:pt x="24384" y="0"/>
                </a:lnTo>
                <a:lnTo>
                  <a:pt x="24384" y="7620"/>
                </a:lnTo>
                <a:lnTo>
                  <a:pt x="19812" y="7620"/>
                </a:lnTo>
                <a:lnTo>
                  <a:pt x="3048" y="22860"/>
                </a:lnTo>
                <a:close/>
              </a:path>
              <a:path w="41275" h="76200">
                <a:moveTo>
                  <a:pt x="24384" y="71628"/>
                </a:moveTo>
                <a:lnTo>
                  <a:pt x="19812" y="71628"/>
                </a:lnTo>
                <a:lnTo>
                  <a:pt x="19812" y="7620"/>
                </a:lnTo>
                <a:lnTo>
                  <a:pt x="24384" y="7620"/>
                </a:lnTo>
                <a:lnTo>
                  <a:pt x="24384" y="71628"/>
                </a:lnTo>
                <a:close/>
              </a:path>
              <a:path w="41275" h="76200">
                <a:moveTo>
                  <a:pt x="41148" y="76200"/>
                </a:moveTo>
                <a:lnTo>
                  <a:pt x="3048" y="76200"/>
                </a:lnTo>
                <a:lnTo>
                  <a:pt x="3048" y="71628"/>
                </a:lnTo>
                <a:lnTo>
                  <a:pt x="41148" y="71628"/>
                </a:lnTo>
                <a:lnTo>
                  <a:pt x="4114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252" y="362712"/>
            <a:ext cx="3334512" cy="33223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83" y="1021080"/>
            <a:ext cx="76200" cy="7619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726948" y="960120"/>
            <a:ext cx="646430" cy="167640"/>
          </a:xfrm>
          <a:custGeom>
            <a:avLst/>
            <a:gdLst/>
            <a:ahLst/>
            <a:cxnLst/>
            <a:rect l="l" t="t" r="r" b="b"/>
            <a:pathLst>
              <a:path w="646430" h="167640">
                <a:moveTo>
                  <a:pt x="77724" y="167639"/>
                </a:moveTo>
                <a:lnTo>
                  <a:pt x="39123" y="158734"/>
                </a:lnTo>
                <a:lnTo>
                  <a:pt x="8905" y="127230"/>
                </a:lnTo>
                <a:lnTo>
                  <a:pt x="0" y="85343"/>
                </a:lnTo>
                <a:lnTo>
                  <a:pt x="278" y="77366"/>
                </a:lnTo>
                <a:lnTo>
                  <a:pt x="12572" y="37718"/>
                </a:lnTo>
                <a:lnTo>
                  <a:pt x="45720" y="9143"/>
                </a:lnTo>
                <a:lnTo>
                  <a:pt x="77724" y="3048"/>
                </a:lnTo>
                <a:lnTo>
                  <a:pt x="85701" y="3571"/>
                </a:lnTo>
                <a:lnTo>
                  <a:pt x="116913" y="13715"/>
                </a:lnTo>
                <a:lnTo>
                  <a:pt x="77724" y="13715"/>
                </a:lnTo>
                <a:lnTo>
                  <a:pt x="70008" y="14001"/>
                </a:lnTo>
                <a:lnTo>
                  <a:pt x="30479" y="32004"/>
                </a:lnTo>
                <a:lnTo>
                  <a:pt x="13335" y="69532"/>
                </a:lnTo>
                <a:lnTo>
                  <a:pt x="12576" y="76461"/>
                </a:lnTo>
                <a:lnTo>
                  <a:pt x="12477" y="77366"/>
                </a:lnTo>
                <a:lnTo>
                  <a:pt x="12191" y="85343"/>
                </a:lnTo>
                <a:lnTo>
                  <a:pt x="12477" y="93964"/>
                </a:lnTo>
                <a:lnTo>
                  <a:pt x="13335" y="101726"/>
                </a:lnTo>
                <a:lnTo>
                  <a:pt x="30479" y="138683"/>
                </a:lnTo>
                <a:lnTo>
                  <a:pt x="50291" y="152400"/>
                </a:lnTo>
                <a:lnTo>
                  <a:pt x="56292" y="155281"/>
                </a:lnTo>
                <a:lnTo>
                  <a:pt x="62865" y="157162"/>
                </a:lnTo>
                <a:lnTo>
                  <a:pt x="70008" y="158186"/>
                </a:lnTo>
                <a:lnTo>
                  <a:pt x="77724" y="158495"/>
                </a:lnTo>
                <a:lnTo>
                  <a:pt x="115438" y="158495"/>
                </a:lnTo>
                <a:lnTo>
                  <a:pt x="115014" y="158734"/>
                </a:lnTo>
                <a:lnTo>
                  <a:pt x="101084" y="164425"/>
                </a:lnTo>
                <a:lnTo>
                  <a:pt x="93535" y="166306"/>
                </a:lnTo>
                <a:lnTo>
                  <a:pt x="85701" y="167330"/>
                </a:lnTo>
                <a:lnTo>
                  <a:pt x="77724" y="167639"/>
                </a:lnTo>
                <a:close/>
              </a:path>
              <a:path w="646430" h="167640">
                <a:moveTo>
                  <a:pt x="115438" y="158495"/>
                </a:moveTo>
                <a:lnTo>
                  <a:pt x="77724" y="158495"/>
                </a:lnTo>
                <a:lnTo>
                  <a:pt x="84558" y="158186"/>
                </a:lnTo>
                <a:lnTo>
                  <a:pt x="91249" y="157162"/>
                </a:lnTo>
                <a:lnTo>
                  <a:pt x="97655" y="155281"/>
                </a:lnTo>
                <a:lnTo>
                  <a:pt x="103631" y="152400"/>
                </a:lnTo>
                <a:lnTo>
                  <a:pt x="111252" y="149352"/>
                </a:lnTo>
                <a:lnTo>
                  <a:pt x="118872" y="144779"/>
                </a:lnTo>
                <a:lnTo>
                  <a:pt x="123443" y="138683"/>
                </a:lnTo>
                <a:lnTo>
                  <a:pt x="127730" y="133826"/>
                </a:lnTo>
                <a:lnTo>
                  <a:pt x="141391" y="94464"/>
                </a:lnTo>
                <a:lnTo>
                  <a:pt x="141446" y="93964"/>
                </a:lnTo>
                <a:lnTo>
                  <a:pt x="141731" y="85343"/>
                </a:lnTo>
                <a:lnTo>
                  <a:pt x="141446" y="77366"/>
                </a:lnTo>
                <a:lnTo>
                  <a:pt x="140588" y="69532"/>
                </a:lnTo>
                <a:lnTo>
                  <a:pt x="118872" y="25907"/>
                </a:lnTo>
                <a:lnTo>
                  <a:pt x="77724" y="13715"/>
                </a:lnTo>
                <a:lnTo>
                  <a:pt x="116913" y="13715"/>
                </a:lnTo>
                <a:lnTo>
                  <a:pt x="145018" y="44338"/>
                </a:lnTo>
                <a:lnTo>
                  <a:pt x="153924" y="85343"/>
                </a:lnTo>
                <a:lnTo>
                  <a:pt x="153631" y="93964"/>
                </a:lnTo>
                <a:lnTo>
                  <a:pt x="141403" y="133826"/>
                </a:lnTo>
                <a:lnTo>
                  <a:pt x="121538" y="155067"/>
                </a:lnTo>
                <a:lnTo>
                  <a:pt x="115438" y="158495"/>
                </a:lnTo>
                <a:close/>
              </a:path>
              <a:path w="646430" h="167640">
                <a:moveTo>
                  <a:pt x="196595" y="166115"/>
                </a:moveTo>
                <a:lnTo>
                  <a:pt x="187452" y="166115"/>
                </a:lnTo>
                <a:lnTo>
                  <a:pt x="187452" y="0"/>
                </a:lnTo>
                <a:lnTo>
                  <a:pt x="198120" y="0"/>
                </a:lnTo>
                <a:lnTo>
                  <a:pt x="198120" y="73152"/>
                </a:lnTo>
                <a:lnTo>
                  <a:pt x="204723" y="73152"/>
                </a:lnTo>
                <a:lnTo>
                  <a:pt x="202691" y="74675"/>
                </a:lnTo>
                <a:lnTo>
                  <a:pt x="198120" y="82295"/>
                </a:lnTo>
                <a:lnTo>
                  <a:pt x="198120" y="141731"/>
                </a:lnTo>
                <a:lnTo>
                  <a:pt x="202691" y="147827"/>
                </a:lnTo>
                <a:lnTo>
                  <a:pt x="204216" y="149352"/>
                </a:lnTo>
                <a:lnTo>
                  <a:pt x="198120" y="149352"/>
                </a:lnTo>
                <a:lnTo>
                  <a:pt x="196595" y="163067"/>
                </a:lnTo>
                <a:lnTo>
                  <a:pt x="196595" y="166115"/>
                </a:lnTo>
                <a:close/>
              </a:path>
              <a:path w="646430" h="167640">
                <a:moveTo>
                  <a:pt x="204723" y="73152"/>
                </a:moveTo>
                <a:lnTo>
                  <a:pt x="198120" y="73152"/>
                </a:lnTo>
                <a:lnTo>
                  <a:pt x="202691" y="65531"/>
                </a:lnTo>
                <a:lnTo>
                  <a:pt x="208787" y="60959"/>
                </a:lnTo>
                <a:lnTo>
                  <a:pt x="216408" y="56387"/>
                </a:lnTo>
                <a:lnTo>
                  <a:pt x="222504" y="53339"/>
                </a:lnTo>
                <a:lnTo>
                  <a:pt x="230124" y="51815"/>
                </a:lnTo>
                <a:lnTo>
                  <a:pt x="237743" y="51815"/>
                </a:lnTo>
                <a:lnTo>
                  <a:pt x="247483" y="52673"/>
                </a:lnTo>
                <a:lnTo>
                  <a:pt x="256222" y="55244"/>
                </a:lnTo>
                <a:lnTo>
                  <a:pt x="263929" y="59435"/>
                </a:lnTo>
                <a:lnTo>
                  <a:pt x="227076" y="59435"/>
                </a:lnTo>
                <a:lnTo>
                  <a:pt x="214883" y="65531"/>
                </a:lnTo>
                <a:lnTo>
                  <a:pt x="204723" y="73152"/>
                </a:lnTo>
                <a:close/>
              </a:path>
              <a:path w="646430" h="167640">
                <a:moveTo>
                  <a:pt x="260604" y="160019"/>
                </a:moveTo>
                <a:lnTo>
                  <a:pt x="237743" y="160019"/>
                </a:lnTo>
                <a:lnTo>
                  <a:pt x="243839" y="158495"/>
                </a:lnTo>
                <a:lnTo>
                  <a:pt x="248412" y="155448"/>
                </a:lnTo>
                <a:lnTo>
                  <a:pt x="269747" y="123443"/>
                </a:lnTo>
                <a:lnTo>
                  <a:pt x="271272" y="115823"/>
                </a:lnTo>
                <a:lnTo>
                  <a:pt x="271272" y="109727"/>
                </a:lnTo>
                <a:lnTo>
                  <a:pt x="262127" y="71627"/>
                </a:lnTo>
                <a:lnTo>
                  <a:pt x="234695" y="59435"/>
                </a:lnTo>
                <a:lnTo>
                  <a:pt x="263990" y="59435"/>
                </a:lnTo>
                <a:lnTo>
                  <a:pt x="281344" y="95750"/>
                </a:lnTo>
                <a:lnTo>
                  <a:pt x="281939" y="109727"/>
                </a:lnTo>
                <a:lnTo>
                  <a:pt x="281939" y="124967"/>
                </a:lnTo>
                <a:lnTo>
                  <a:pt x="278891" y="132587"/>
                </a:lnTo>
                <a:lnTo>
                  <a:pt x="277368" y="138683"/>
                </a:lnTo>
                <a:lnTo>
                  <a:pt x="274320" y="146304"/>
                </a:lnTo>
                <a:lnTo>
                  <a:pt x="260604" y="160019"/>
                </a:lnTo>
                <a:close/>
              </a:path>
              <a:path w="646430" h="167640">
                <a:moveTo>
                  <a:pt x="240791" y="167639"/>
                </a:moveTo>
                <a:lnTo>
                  <a:pt x="225552" y="167639"/>
                </a:lnTo>
                <a:lnTo>
                  <a:pt x="217931" y="166115"/>
                </a:lnTo>
                <a:lnTo>
                  <a:pt x="211835" y="163067"/>
                </a:lnTo>
                <a:lnTo>
                  <a:pt x="207264" y="160019"/>
                </a:lnTo>
                <a:lnTo>
                  <a:pt x="201168" y="155448"/>
                </a:lnTo>
                <a:lnTo>
                  <a:pt x="198120" y="149352"/>
                </a:lnTo>
                <a:lnTo>
                  <a:pt x="204216" y="149352"/>
                </a:lnTo>
                <a:lnTo>
                  <a:pt x="207264" y="152400"/>
                </a:lnTo>
                <a:lnTo>
                  <a:pt x="213360" y="155448"/>
                </a:lnTo>
                <a:lnTo>
                  <a:pt x="217931" y="158495"/>
                </a:lnTo>
                <a:lnTo>
                  <a:pt x="224027" y="160019"/>
                </a:lnTo>
                <a:lnTo>
                  <a:pt x="260604" y="160019"/>
                </a:lnTo>
                <a:lnTo>
                  <a:pt x="248412" y="166115"/>
                </a:lnTo>
                <a:lnTo>
                  <a:pt x="240791" y="167639"/>
                </a:lnTo>
                <a:close/>
              </a:path>
              <a:path w="646430" h="167640">
                <a:moveTo>
                  <a:pt x="364235" y="64007"/>
                </a:moveTo>
                <a:lnTo>
                  <a:pt x="298704" y="64007"/>
                </a:lnTo>
                <a:lnTo>
                  <a:pt x="298704" y="57911"/>
                </a:lnTo>
                <a:lnTo>
                  <a:pt x="316991" y="56387"/>
                </a:lnTo>
                <a:lnTo>
                  <a:pt x="320039" y="15239"/>
                </a:lnTo>
                <a:lnTo>
                  <a:pt x="321564" y="13715"/>
                </a:lnTo>
                <a:lnTo>
                  <a:pt x="327660" y="13715"/>
                </a:lnTo>
                <a:lnTo>
                  <a:pt x="327660" y="56387"/>
                </a:lnTo>
                <a:lnTo>
                  <a:pt x="364235" y="56387"/>
                </a:lnTo>
                <a:lnTo>
                  <a:pt x="364235" y="64007"/>
                </a:lnTo>
                <a:close/>
              </a:path>
              <a:path w="646430" h="167640">
                <a:moveTo>
                  <a:pt x="350520" y="167639"/>
                </a:moveTo>
                <a:lnTo>
                  <a:pt x="333756" y="167639"/>
                </a:lnTo>
                <a:lnTo>
                  <a:pt x="327660" y="166115"/>
                </a:lnTo>
                <a:lnTo>
                  <a:pt x="323087" y="161543"/>
                </a:lnTo>
                <a:lnTo>
                  <a:pt x="320039" y="156971"/>
                </a:lnTo>
                <a:lnTo>
                  <a:pt x="316991" y="150875"/>
                </a:lnTo>
                <a:lnTo>
                  <a:pt x="316991" y="64007"/>
                </a:lnTo>
                <a:lnTo>
                  <a:pt x="327660" y="64007"/>
                </a:lnTo>
                <a:lnTo>
                  <a:pt x="327660" y="144779"/>
                </a:lnTo>
                <a:lnTo>
                  <a:pt x="329183" y="147827"/>
                </a:lnTo>
                <a:lnTo>
                  <a:pt x="329183" y="149352"/>
                </a:lnTo>
                <a:lnTo>
                  <a:pt x="330708" y="152400"/>
                </a:lnTo>
                <a:lnTo>
                  <a:pt x="330708" y="153923"/>
                </a:lnTo>
                <a:lnTo>
                  <a:pt x="333756" y="156971"/>
                </a:lnTo>
                <a:lnTo>
                  <a:pt x="335279" y="156971"/>
                </a:lnTo>
                <a:lnTo>
                  <a:pt x="338327" y="158495"/>
                </a:lnTo>
                <a:lnTo>
                  <a:pt x="339852" y="158495"/>
                </a:lnTo>
                <a:lnTo>
                  <a:pt x="341376" y="160019"/>
                </a:lnTo>
                <a:lnTo>
                  <a:pt x="364744" y="160019"/>
                </a:lnTo>
                <a:lnTo>
                  <a:pt x="364235" y="161543"/>
                </a:lnTo>
                <a:lnTo>
                  <a:pt x="355091" y="164591"/>
                </a:lnTo>
                <a:lnTo>
                  <a:pt x="350520" y="167639"/>
                </a:lnTo>
                <a:close/>
              </a:path>
              <a:path w="646430" h="167640">
                <a:moveTo>
                  <a:pt x="364744" y="160019"/>
                </a:moveTo>
                <a:lnTo>
                  <a:pt x="345948" y="160019"/>
                </a:lnTo>
                <a:lnTo>
                  <a:pt x="348996" y="158495"/>
                </a:lnTo>
                <a:lnTo>
                  <a:pt x="350520" y="158495"/>
                </a:lnTo>
                <a:lnTo>
                  <a:pt x="352044" y="156971"/>
                </a:lnTo>
                <a:lnTo>
                  <a:pt x="355091" y="156971"/>
                </a:lnTo>
                <a:lnTo>
                  <a:pt x="359664" y="152400"/>
                </a:lnTo>
                <a:lnTo>
                  <a:pt x="362712" y="152400"/>
                </a:lnTo>
                <a:lnTo>
                  <a:pt x="365760" y="156971"/>
                </a:lnTo>
                <a:lnTo>
                  <a:pt x="364744" y="160019"/>
                </a:lnTo>
                <a:close/>
              </a:path>
              <a:path w="646430" h="167640">
                <a:moveTo>
                  <a:pt x="397764" y="74675"/>
                </a:moveTo>
                <a:lnTo>
                  <a:pt x="394716" y="74675"/>
                </a:lnTo>
                <a:lnTo>
                  <a:pt x="394716" y="73152"/>
                </a:lnTo>
                <a:lnTo>
                  <a:pt x="393191" y="73152"/>
                </a:lnTo>
                <a:lnTo>
                  <a:pt x="391668" y="68579"/>
                </a:lnTo>
                <a:lnTo>
                  <a:pt x="397764" y="62483"/>
                </a:lnTo>
                <a:lnTo>
                  <a:pt x="416052" y="53339"/>
                </a:lnTo>
                <a:lnTo>
                  <a:pt x="423672" y="51815"/>
                </a:lnTo>
                <a:lnTo>
                  <a:pt x="443483" y="51815"/>
                </a:lnTo>
                <a:lnTo>
                  <a:pt x="448056" y="53339"/>
                </a:lnTo>
                <a:lnTo>
                  <a:pt x="457200" y="59435"/>
                </a:lnTo>
                <a:lnTo>
                  <a:pt x="425196" y="59435"/>
                </a:lnTo>
                <a:lnTo>
                  <a:pt x="420624" y="60959"/>
                </a:lnTo>
                <a:lnTo>
                  <a:pt x="417576" y="62483"/>
                </a:lnTo>
                <a:lnTo>
                  <a:pt x="413004" y="64007"/>
                </a:lnTo>
                <a:lnTo>
                  <a:pt x="406908" y="67055"/>
                </a:lnTo>
                <a:lnTo>
                  <a:pt x="405383" y="68579"/>
                </a:lnTo>
                <a:lnTo>
                  <a:pt x="402335" y="70104"/>
                </a:lnTo>
                <a:lnTo>
                  <a:pt x="397764" y="74675"/>
                </a:lnTo>
                <a:close/>
              </a:path>
              <a:path w="646430" h="167640">
                <a:moveTo>
                  <a:pt x="428244" y="167639"/>
                </a:moveTo>
                <a:lnTo>
                  <a:pt x="408431" y="167639"/>
                </a:lnTo>
                <a:lnTo>
                  <a:pt x="405383" y="166115"/>
                </a:lnTo>
                <a:lnTo>
                  <a:pt x="400812" y="166115"/>
                </a:lnTo>
                <a:lnTo>
                  <a:pt x="397764" y="163067"/>
                </a:lnTo>
                <a:lnTo>
                  <a:pt x="394716" y="161543"/>
                </a:lnTo>
                <a:lnTo>
                  <a:pt x="391668" y="158495"/>
                </a:lnTo>
                <a:lnTo>
                  <a:pt x="388620" y="152400"/>
                </a:lnTo>
                <a:lnTo>
                  <a:pt x="387096" y="147827"/>
                </a:lnTo>
                <a:lnTo>
                  <a:pt x="385572" y="144779"/>
                </a:lnTo>
                <a:lnTo>
                  <a:pt x="385572" y="134111"/>
                </a:lnTo>
                <a:lnTo>
                  <a:pt x="387096" y="129539"/>
                </a:lnTo>
                <a:lnTo>
                  <a:pt x="390144" y="124967"/>
                </a:lnTo>
                <a:lnTo>
                  <a:pt x="393191" y="121919"/>
                </a:lnTo>
                <a:lnTo>
                  <a:pt x="396239" y="117348"/>
                </a:lnTo>
                <a:lnTo>
                  <a:pt x="408431" y="111252"/>
                </a:lnTo>
                <a:lnTo>
                  <a:pt x="416052" y="109727"/>
                </a:lnTo>
                <a:lnTo>
                  <a:pt x="425196" y="108204"/>
                </a:lnTo>
                <a:lnTo>
                  <a:pt x="432363" y="106441"/>
                </a:lnTo>
                <a:lnTo>
                  <a:pt x="440245" y="105536"/>
                </a:lnTo>
                <a:lnTo>
                  <a:pt x="450233" y="105155"/>
                </a:lnTo>
                <a:lnTo>
                  <a:pt x="458724" y="105155"/>
                </a:lnTo>
                <a:lnTo>
                  <a:pt x="458724" y="92963"/>
                </a:lnTo>
                <a:lnTo>
                  <a:pt x="440435" y="59435"/>
                </a:lnTo>
                <a:lnTo>
                  <a:pt x="457200" y="59435"/>
                </a:lnTo>
                <a:lnTo>
                  <a:pt x="463296" y="65531"/>
                </a:lnTo>
                <a:lnTo>
                  <a:pt x="464820" y="70104"/>
                </a:lnTo>
                <a:lnTo>
                  <a:pt x="466344" y="76200"/>
                </a:lnTo>
                <a:lnTo>
                  <a:pt x="467868" y="80771"/>
                </a:lnTo>
                <a:lnTo>
                  <a:pt x="469391" y="86867"/>
                </a:lnTo>
                <a:lnTo>
                  <a:pt x="469391" y="111252"/>
                </a:lnTo>
                <a:lnTo>
                  <a:pt x="458724" y="111252"/>
                </a:lnTo>
                <a:lnTo>
                  <a:pt x="450127" y="112156"/>
                </a:lnTo>
                <a:lnTo>
                  <a:pt x="411479" y="118871"/>
                </a:lnTo>
                <a:lnTo>
                  <a:pt x="396239" y="134111"/>
                </a:lnTo>
                <a:lnTo>
                  <a:pt x="396239" y="146304"/>
                </a:lnTo>
                <a:lnTo>
                  <a:pt x="397764" y="147827"/>
                </a:lnTo>
                <a:lnTo>
                  <a:pt x="400812" y="153923"/>
                </a:lnTo>
                <a:lnTo>
                  <a:pt x="402335" y="155448"/>
                </a:lnTo>
                <a:lnTo>
                  <a:pt x="405383" y="156971"/>
                </a:lnTo>
                <a:lnTo>
                  <a:pt x="406908" y="158495"/>
                </a:lnTo>
                <a:lnTo>
                  <a:pt x="409956" y="158495"/>
                </a:lnTo>
                <a:lnTo>
                  <a:pt x="413004" y="160019"/>
                </a:lnTo>
                <a:lnTo>
                  <a:pt x="446531" y="160019"/>
                </a:lnTo>
                <a:lnTo>
                  <a:pt x="443483" y="161543"/>
                </a:lnTo>
                <a:lnTo>
                  <a:pt x="438912" y="163067"/>
                </a:lnTo>
                <a:lnTo>
                  <a:pt x="432816" y="166115"/>
                </a:lnTo>
                <a:lnTo>
                  <a:pt x="428244" y="167639"/>
                </a:lnTo>
                <a:close/>
              </a:path>
              <a:path w="646430" h="167640">
                <a:moveTo>
                  <a:pt x="446531" y="160019"/>
                </a:moveTo>
                <a:lnTo>
                  <a:pt x="426720" y="160019"/>
                </a:lnTo>
                <a:lnTo>
                  <a:pt x="431291" y="158495"/>
                </a:lnTo>
                <a:lnTo>
                  <a:pt x="434339" y="158495"/>
                </a:lnTo>
                <a:lnTo>
                  <a:pt x="440435" y="155448"/>
                </a:lnTo>
                <a:lnTo>
                  <a:pt x="445008" y="153923"/>
                </a:lnTo>
                <a:lnTo>
                  <a:pt x="446531" y="150875"/>
                </a:lnTo>
                <a:lnTo>
                  <a:pt x="449579" y="149352"/>
                </a:lnTo>
                <a:lnTo>
                  <a:pt x="455676" y="143255"/>
                </a:lnTo>
                <a:lnTo>
                  <a:pt x="458724" y="141731"/>
                </a:lnTo>
                <a:lnTo>
                  <a:pt x="458724" y="111252"/>
                </a:lnTo>
                <a:lnTo>
                  <a:pt x="469391" y="111252"/>
                </a:lnTo>
                <a:lnTo>
                  <a:pt x="469391" y="149352"/>
                </a:lnTo>
                <a:lnTo>
                  <a:pt x="458724" y="149352"/>
                </a:lnTo>
                <a:lnTo>
                  <a:pt x="455676" y="152400"/>
                </a:lnTo>
                <a:lnTo>
                  <a:pt x="452627" y="153923"/>
                </a:lnTo>
                <a:lnTo>
                  <a:pt x="446531" y="160019"/>
                </a:lnTo>
                <a:close/>
              </a:path>
              <a:path w="646430" h="167640">
                <a:moveTo>
                  <a:pt x="469391" y="166115"/>
                </a:moveTo>
                <a:lnTo>
                  <a:pt x="460248" y="166115"/>
                </a:lnTo>
                <a:lnTo>
                  <a:pt x="460248" y="163067"/>
                </a:lnTo>
                <a:lnTo>
                  <a:pt x="458724" y="149352"/>
                </a:lnTo>
                <a:lnTo>
                  <a:pt x="469391" y="149352"/>
                </a:lnTo>
                <a:lnTo>
                  <a:pt x="469391" y="166115"/>
                </a:lnTo>
                <a:close/>
              </a:path>
              <a:path w="646430" h="167640">
                <a:moveTo>
                  <a:pt x="516635" y="166115"/>
                </a:moveTo>
                <a:lnTo>
                  <a:pt x="505968" y="166115"/>
                </a:lnTo>
                <a:lnTo>
                  <a:pt x="505968" y="53339"/>
                </a:lnTo>
                <a:lnTo>
                  <a:pt x="516635" y="53339"/>
                </a:lnTo>
                <a:lnTo>
                  <a:pt x="516635" y="166115"/>
                </a:lnTo>
                <a:close/>
              </a:path>
              <a:path w="646430" h="167640">
                <a:moveTo>
                  <a:pt x="516635" y="22859"/>
                </a:moveTo>
                <a:lnTo>
                  <a:pt x="505968" y="22859"/>
                </a:lnTo>
                <a:lnTo>
                  <a:pt x="505968" y="21335"/>
                </a:lnTo>
                <a:lnTo>
                  <a:pt x="504444" y="21335"/>
                </a:lnTo>
                <a:lnTo>
                  <a:pt x="502919" y="19811"/>
                </a:lnTo>
                <a:lnTo>
                  <a:pt x="502919" y="18287"/>
                </a:lnTo>
                <a:lnTo>
                  <a:pt x="501396" y="16763"/>
                </a:lnTo>
                <a:lnTo>
                  <a:pt x="501396" y="10667"/>
                </a:lnTo>
                <a:lnTo>
                  <a:pt x="502919" y="10667"/>
                </a:lnTo>
                <a:lnTo>
                  <a:pt x="502919" y="7619"/>
                </a:lnTo>
                <a:lnTo>
                  <a:pt x="504444" y="6095"/>
                </a:lnTo>
                <a:lnTo>
                  <a:pt x="505968" y="6095"/>
                </a:lnTo>
                <a:lnTo>
                  <a:pt x="505968" y="4571"/>
                </a:lnTo>
                <a:lnTo>
                  <a:pt x="516635" y="4571"/>
                </a:lnTo>
                <a:lnTo>
                  <a:pt x="519684" y="7619"/>
                </a:lnTo>
                <a:lnTo>
                  <a:pt x="519684" y="9143"/>
                </a:lnTo>
                <a:lnTo>
                  <a:pt x="521207" y="10667"/>
                </a:lnTo>
                <a:lnTo>
                  <a:pt x="521207" y="18287"/>
                </a:lnTo>
                <a:lnTo>
                  <a:pt x="519684" y="18287"/>
                </a:lnTo>
                <a:lnTo>
                  <a:pt x="519684" y="19811"/>
                </a:lnTo>
                <a:lnTo>
                  <a:pt x="516635" y="22859"/>
                </a:lnTo>
                <a:close/>
              </a:path>
              <a:path w="646430" h="167640">
                <a:moveTo>
                  <a:pt x="513588" y="24383"/>
                </a:moveTo>
                <a:lnTo>
                  <a:pt x="509015" y="24383"/>
                </a:lnTo>
                <a:lnTo>
                  <a:pt x="507492" y="22859"/>
                </a:lnTo>
                <a:lnTo>
                  <a:pt x="515111" y="22859"/>
                </a:lnTo>
                <a:lnTo>
                  <a:pt x="513588" y="24383"/>
                </a:lnTo>
                <a:close/>
              </a:path>
              <a:path w="646430" h="167640">
                <a:moveTo>
                  <a:pt x="575055" y="73152"/>
                </a:moveTo>
                <a:lnTo>
                  <a:pt x="566927" y="73152"/>
                </a:lnTo>
                <a:lnTo>
                  <a:pt x="579119" y="60959"/>
                </a:lnTo>
                <a:lnTo>
                  <a:pt x="585215" y="57911"/>
                </a:lnTo>
                <a:lnTo>
                  <a:pt x="592835" y="53339"/>
                </a:lnTo>
                <a:lnTo>
                  <a:pt x="600456" y="51815"/>
                </a:lnTo>
                <a:lnTo>
                  <a:pt x="620268" y="51815"/>
                </a:lnTo>
                <a:lnTo>
                  <a:pt x="624839" y="54863"/>
                </a:lnTo>
                <a:lnTo>
                  <a:pt x="629411" y="56387"/>
                </a:lnTo>
                <a:lnTo>
                  <a:pt x="633984" y="59435"/>
                </a:lnTo>
                <a:lnTo>
                  <a:pt x="598931" y="59435"/>
                </a:lnTo>
                <a:lnTo>
                  <a:pt x="591311" y="62483"/>
                </a:lnTo>
                <a:lnTo>
                  <a:pt x="585215" y="65531"/>
                </a:lnTo>
                <a:lnTo>
                  <a:pt x="575055" y="73152"/>
                </a:lnTo>
                <a:close/>
              </a:path>
              <a:path w="646430" h="167640">
                <a:moveTo>
                  <a:pt x="568452" y="166115"/>
                </a:moveTo>
                <a:lnTo>
                  <a:pt x="557784" y="166115"/>
                </a:lnTo>
                <a:lnTo>
                  <a:pt x="557784" y="53339"/>
                </a:lnTo>
                <a:lnTo>
                  <a:pt x="565403" y="53339"/>
                </a:lnTo>
                <a:lnTo>
                  <a:pt x="566927" y="56387"/>
                </a:lnTo>
                <a:lnTo>
                  <a:pt x="566927" y="73152"/>
                </a:lnTo>
                <a:lnTo>
                  <a:pt x="575055" y="73152"/>
                </a:lnTo>
                <a:lnTo>
                  <a:pt x="573023" y="74675"/>
                </a:lnTo>
                <a:lnTo>
                  <a:pt x="568452" y="80771"/>
                </a:lnTo>
                <a:lnTo>
                  <a:pt x="568452" y="166115"/>
                </a:lnTo>
                <a:close/>
              </a:path>
              <a:path w="646430" h="167640">
                <a:moveTo>
                  <a:pt x="646176" y="166115"/>
                </a:moveTo>
                <a:lnTo>
                  <a:pt x="635507" y="166115"/>
                </a:lnTo>
                <a:lnTo>
                  <a:pt x="635507" y="94487"/>
                </a:lnTo>
                <a:lnTo>
                  <a:pt x="634960" y="86796"/>
                </a:lnTo>
                <a:lnTo>
                  <a:pt x="615696" y="59435"/>
                </a:lnTo>
                <a:lnTo>
                  <a:pt x="633984" y="59435"/>
                </a:lnTo>
                <a:lnTo>
                  <a:pt x="637031" y="62483"/>
                </a:lnTo>
                <a:lnTo>
                  <a:pt x="640080" y="67055"/>
                </a:lnTo>
                <a:lnTo>
                  <a:pt x="644652" y="80771"/>
                </a:lnTo>
                <a:lnTo>
                  <a:pt x="646158" y="86796"/>
                </a:lnTo>
                <a:lnTo>
                  <a:pt x="646176" y="166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9324" y="960120"/>
            <a:ext cx="3029711" cy="19507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683" y="1568196"/>
            <a:ext cx="76200" cy="762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756" y="1511807"/>
            <a:ext cx="143256" cy="16154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8304" y="1504188"/>
            <a:ext cx="1249680" cy="17068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1324" y="1507236"/>
            <a:ext cx="6367272" cy="20573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683" y="2113788"/>
            <a:ext cx="76200" cy="76200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717804" y="2054352"/>
            <a:ext cx="358140" cy="167640"/>
          </a:xfrm>
          <a:custGeom>
            <a:avLst/>
            <a:gdLst/>
            <a:ahLst/>
            <a:cxnLst/>
            <a:rect l="l" t="t" r="r" b="b"/>
            <a:pathLst>
              <a:path w="358140" h="167639">
                <a:moveTo>
                  <a:pt x="12496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24968" y="4572"/>
                </a:lnTo>
                <a:lnTo>
                  <a:pt x="124968" y="15240"/>
                </a:lnTo>
                <a:close/>
              </a:path>
              <a:path w="358140" h="167639">
                <a:moveTo>
                  <a:pt x="68580" y="166115"/>
                </a:moveTo>
                <a:lnTo>
                  <a:pt x="56388" y="166115"/>
                </a:lnTo>
                <a:lnTo>
                  <a:pt x="56388" y="15240"/>
                </a:lnTo>
                <a:lnTo>
                  <a:pt x="68580" y="15240"/>
                </a:lnTo>
                <a:lnTo>
                  <a:pt x="68580" y="166115"/>
                </a:lnTo>
                <a:close/>
              </a:path>
              <a:path w="358140" h="167639">
                <a:moveTo>
                  <a:pt x="158496" y="166115"/>
                </a:moveTo>
                <a:lnTo>
                  <a:pt x="146304" y="166115"/>
                </a:lnTo>
                <a:lnTo>
                  <a:pt x="146304" y="0"/>
                </a:lnTo>
                <a:lnTo>
                  <a:pt x="158496" y="0"/>
                </a:lnTo>
                <a:lnTo>
                  <a:pt x="158496" y="71628"/>
                </a:lnTo>
                <a:lnTo>
                  <a:pt x="166116" y="71628"/>
                </a:lnTo>
                <a:lnTo>
                  <a:pt x="163068" y="74676"/>
                </a:lnTo>
                <a:lnTo>
                  <a:pt x="158496" y="80772"/>
                </a:lnTo>
                <a:lnTo>
                  <a:pt x="158496" y="166115"/>
                </a:lnTo>
                <a:close/>
              </a:path>
              <a:path w="358140" h="167639">
                <a:moveTo>
                  <a:pt x="166116" y="71628"/>
                </a:moveTo>
                <a:lnTo>
                  <a:pt x="158496" y="71628"/>
                </a:lnTo>
                <a:lnTo>
                  <a:pt x="163068" y="65532"/>
                </a:lnTo>
                <a:lnTo>
                  <a:pt x="175260" y="56388"/>
                </a:lnTo>
                <a:lnTo>
                  <a:pt x="190500" y="50292"/>
                </a:lnTo>
                <a:lnTo>
                  <a:pt x="204216" y="50292"/>
                </a:lnTo>
                <a:lnTo>
                  <a:pt x="210312" y="51816"/>
                </a:lnTo>
                <a:lnTo>
                  <a:pt x="219456" y="54864"/>
                </a:lnTo>
                <a:lnTo>
                  <a:pt x="224028" y="57912"/>
                </a:lnTo>
                <a:lnTo>
                  <a:pt x="225044" y="59436"/>
                </a:lnTo>
                <a:lnTo>
                  <a:pt x="187452" y="59436"/>
                </a:lnTo>
                <a:lnTo>
                  <a:pt x="181356" y="60960"/>
                </a:lnTo>
                <a:lnTo>
                  <a:pt x="175260" y="65532"/>
                </a:lnTo>
                <a:lnTo>
                  <a:pt x="169164" y="68580"/>
                </a:lnTo>
                <a:lnTo>
                  <a:pt x="166116" y="71628"/>
                </a:lnTo>
                <a:close/>
              </a:path>
              <a:path w="358140" h="167639">
                <a:moveTo>
                  <a:pt x="236220" y="166115"/>
                </a:moveTo>
                <a:lnTo>
                  <a:pt x="225552" y="166115"/>
                </a:lnTo>
                <a:lnTo>
                  <a:pt x="225552" y="92964"/>
                </a:lnTo>
                <a:lnTo>
                  <a:pt x="225104" y="86868"/>
                </a:lnTo>
                <a:lnTo>
                  <a:pt x="205740" y="59436"/>
                </a:lnTo>
                <a:lnTo>
                  <a:pt x="225044" y="59436"/>
                </a:lnTo>
                <a:lnTo>
                  <a:pt x="227076" y="62484"/>
                </a:lnTo>
                <a:lnTo>
                  <a:pt x="230124" y="65532"/>
                </a:lnTo>
                <a:lnTo>
                  <a:pt x="231648" y="70104"/>
                </a:lnTo>
                <a:lnTo>
                  <a:pt x="233172" y="76200"/>
                </a:lnTo>
                <a:lnTo>
                  <a:pt x="234696" y="80772"/>
                </a:lnTo>
                <a:lnTo>
                  <a:pt x="236220" y="86868"/>
                </a:lnTo>
                <a:lnTo>
                  <a:pt x="236220" y="166115"/>
                </a:lnTo>
                <a:close/>
              </a:path>
              <a:path w="358140" h="167639">
                <a:moveTo>
                  <a:pt x="321564" y="167640"/>
                </a:moveTo>
                <a:lnTo>
                  <a:pt x="306324" y="167640"/>
                </a:lnTo>
                <a:lnTo>
                  <a:pt x="298704" y="166115"/>
                </a:lnTo>
                <a:lnTo>
                  <a:pt x="280416" y="156972"/>
                </a:lnTo>
                <a:lnTo>
                  <a:pt x="275844" y="150876"/>
                </a:lnTo>
                <a:lnTo>
                  <a:pt x="271272" y="146304"/>
                </a:lnTo>
                <a:lnTo>
                  <a:pt x="262128" y="106680"/>
                </a:lnTo>
                <a:lnTo>
                  <a:pt x="262128" y="99060"/>
                </a:lnTo>
                <a:lnTo>
                  <a:pt x="265176" y="83820"/>
                </a:lnTo>
                <a:lnTo>
                  <a:pt x="271272" y="71628"/>
                </a:lnTo>
                <a:lnTo>
                  <a:pt x="275844" y="67056"/>
                </a:lnTo>
                <a:lnTo>
                  <a:pt x="280416" y="60960"/>
                </a:lnTo>
                <a:lnTo>
                  <a:pt x="284987" y="57912"/>
                </a:lnTo>
                <a:lnTo>
                  <a:pt x="297180" y="51816"/>
                </a:lnTo>
                <a:lnTo>
                  <a:pt x="304799" y="50292"/>
                </a:lnTo>
                <a:lnTo>
                  <a:pt x="320040" y="50292"/>
                </a:lnTo>
                <a:lnTo>
                  <a:pt x="324612" y="51816"/>
                </a:lnTo>
                <a:lnTo>
                  <a:pt x="330708" y="53340"/>
                </a:lnTo>
                <a:lnTo>
                  <a:pt x="336804" y="56388"/>
                </a:lnTo>
                <a:lnTo>
                  <a:pt x="341376" y="59436"/>
                </a:lnTo>
                <a:lnTo>
                  <a:pt x="301751" y="59436"/>
                </a:lnTo>
                <a:lnTo>
                  <a:pt x="297180" y="60960"/>
                </a:lnTo>
                <a:lnTo>
                  <a:pt x="292608" y="64008"/>
                </a:lnTo>
                <a:lnTo>
                  <a:pt x="289560" y="65532"/>
                </a:lnTo>
                <a:lnTo>
                  <a:pt x="278892" y="76200"/>
                </a:lnTo>
                <a:lnTo>
                  <a:pt x="277368" y="82296"/>
                </a:lnTo>
                <a:lnTo>
                  <a:pt x="274320" y="91440"/>
                </a:lnTo>
                <a:lnTo>
                  <a:pt x="272796" y="97536"/>
                </a:lnTo>
                <a:lnTo>
                  <a:pt x="358140" y="97536"/>
                </a:lnTo>
                <a:lnTo>
                  <a:pt x="358140" y="102108"/>
                </a:lnTo>
                <a:lnTo>
                  <a:pt x="355092" y="105156"/>
                </a:lnTo>
                <a:lnTo>
                  <a:pt x="272796" y="105156"/>
                </a:lnTo>
                <a:lnTo>
                  <a:pt x="272796" y="115824"/>
                </a:lnTo>
                <a:lnTo>
                  <a:pt x="297180" y="155448"/>
                </a:lnTo>
                <a:lnTo>
                  <a:pt x="307848" y="158496"/>
                </a:lnTo>
                <a:lnTo>
                  <a:pt x="347472" y="158496"/>
                </a:lnTo>
                <a:lnTo>
                  <a:pt x="345948" y="160020"/>
                </a:lnTo>
                <a:lnTo>
                  <a:pt x="341376" y="161544"/>
                </a:lnTo>
                <a:lnTo>
                  <a:pt x="335280" y="164591"/>
                </a:lnTo>
                <a:lnTo>
                  <a:pt x="330708" y="164591"/>
                </a:lnTo>
                <a:lnTo>
                  <a:pt x="321564" y="167640"/>
                </a:lnTo>
                <a:close/>
              </a:path>
              <a:path w="358140" h="167639">
                <a:moveTo>
                  <a:pt x="358140" y="97536"/>
                </a:moveTo>
                <a:lnTo>
                  <a:pt x="347472" y="97536"/>
                </a:lnTo>
                <a:lnTo>
                  <a:pt x="347472" y="86868"/>
                </a:lnTo>
                <a:lnTo>
                  <a:pt x="345948" y="80772"/>
                </a:lnTo>
                <a:lnTo>
                  <a:pt x="342900" y="76200"/>
                </a:lnTo>
                <a:lnTo>
                  <a:pt x="341376" y="73152"/>
                </a:lnTo>
                <a:lnTo>
                  <a:pt x="338328" y="68580"/>
                </a:lnTo>
                <a:lnTo>
                  <a:pt x="332232" y="62484"/>
                </a:lnTo>
                <a:lnTo>
                  <a:pt x="323088" y="59436"/>
                </a:lnTo>
                <a:lnTo>
                  <a:pt x="341376" y="59436"/>
                </a:lnTo>
                <a:lnTo>
                  <a:pt x="344424" y="64008"/>
                </a:lnTo>
                <a:lnTo>
                  <a:pt x="348996" y="67056"/>
                </a:lnTo>
                <a:lnTo>
                  <a:pt x="352044" y="73152"/>
                </a:lnTo>
                <a:lnTo>
                  <a:pt x="353568" y="79248"/>
                </a:lnTo>
                <a:lnTo>
                  <a:pt x="356616" y="85344"/>
                </a:lnTo>
                <a:lnTo>
                  <a:pt x="358140" y="92964"/>
                </a:lnTo>
                <a:lnTo>
                  <a:pt x="358140" y="97536"/>
                </a:lnTo>
                <a:close/>
              </a:path>
              <a:path w="358140" h="167639">
                <a:moveTo>
                  <a:pt x="347472" y="158496"/>
                </a:moveTo>
                <a:lnTo>
                  <a:pt x="324612" y="158496"/>
                </a:lnTo>
                <a:lnTo>
                  <a:pt x="333756" y="155448"/>
                </a:lnTo>
                <a:lnTo>
                  <a:pt x="342900" y="150876"/>
                </a:lnTo>
                <a:lnTo>
                  <a:pt x="345948" y="147828"/>
                </a:lnTo>
                <a:lnTo>
                  <a:pt x="348996" y="147828"/>
                </a:lnTo>
                <a:lnTo>
                  <a:pt x="348996" y="146304"/>
                </a:lnTo>
                <a:lnTo>
                  <a:pt x="352044" y="146304"/>
                </a:lnTo>
                <a:lnTo>
                  <a:pt x="352044" y="147828"/>
                </a:lnTo>
                <a:lnTo>
                  <a:pt x="355092" y="150876"/>
                </a:lnTo>
                <a:lnTo>
                  <a:pt x="353568" y="153924"/>
                </a:lnTo>
                <a:lnTo>
                  <a:pt x="352044" y="155448"/>
                </a:lnTo>
                <a:lnTo>
                  <a:pt x="348996" y="156972"/>
                </a:lnTo>
                <a:lnTo>
                  <a:pt x="347472" y="158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6904" y="2051304"/>
            <a:ext cx="1182624" cy="17068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86583" y="2054351"/>
            <a:ext cx="5082539" cy="20878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9683" y="2660903"/>
            <a:ext cx="76200" cy="76200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717804" y="2601468"/>
            <a:ext cx="358140" cy="167640"/>
          </a:xfrm>
          <a:custGeom>
            <a:avLst/>
            <a:gdLst/>
            <a:ahLst/>
            <a:cxnLst/>
            <a:rect l="l" t="t" r="r" b="b"/>
            <a:pathLst>
              <a:path w="358140" h="167639">
                <a:moveTo>
                  <a:pt x="124968" y="13716"/>
                </a:moveTo>
                <a:lnTo>
                  <a:pt x="0" y="13716"/>
                </a:lnTo>
                <a:lnTo>
                  <a:pt x="0" y="4572"/>
                </a:lnTo>
                <a:lnTo>
                  <a:pt x="124968" y="4572"/>
                </a:lnTo>
                <a:lnTo>
                  <a:pt x="124968" y="13716"/>
                </a:lnTo>
                <a:close/>
              </a:path>
              <a:path w="358140" h="167639">
                <a:moveTo>
                  <a:pt x="68580" y="166115"/>
                </a:moveTo>
                <a:lnTo>
                  <a:pt x="56388" y="166115"/>
                </a:lnTo>
                <a:lnTo>
                  <a:pt x="56388" y="13716"/>
                </a:lnTo>
                <a:lnTo>
                  <a:pt x="68580" y="13716"/>
                </a:lnTo>
                <a:lnTo>
                  <a:pt x="68580" y="166115"/>
                </a:lnTo>
                <a:close/>
              </a:path>
              <a:path w="358140" h="167639">
                <a:moveTo>
                  <a:pt x="158496" y="166115"/>
                </a:moveTo>
                <a:lnTo>
                  <a:pt x="146304" y="166115"/>
                </a:lnTo>
                <a:lnTo>
                  <a:pt x="146304" y="0"/>
                </a:lnTo>
                <a:lnTo>
                  <a:pt x="158496" y="0"/>
                </a:lnTo>
                <a:lnTo>
                  <a:pt x="158496" y="71628"/>
                </a:lnTo>
                <a:lnTo>
                  <a:pt x="165100" y="71628"/>
                </a:lnTo>
                <a:lnTo>
                  <a:pt x="163068" y="73152"/>
                </a:lnTo>
                <a:lnTo>
                  <a:pt x="158496" y="80772"/>
                </a:lnTo>
                <a:lnTo>
                  <a:pt x="158496" y="166115"/>
                </a:lnTo>
                <a:close/>
              </a:path>
              <a:path w="358140" h="167639">
                <a:moveTo>
                  <a:pt x="165100" y="71628"/>
                </a:moveTo>
                <a:lnTo>
                  <a:pt x="158496" y="71628"/>
                </a:lnTo>
                <a:lnTo>
                  <a:pt x="163068" y="65532"/>
                </a:lnTo>
                <a:lnTo>
                  <a:pt x="169164" y="59436"/>
                </a:lnTo>
                <a:lnTo>
                  <a:pt x="175260" y="56388"/>
                </a:lnTo>
                <a:lnTo>
                  <a:pt x="182880" y="51816"/>
                </a:lnTo>
                <a:lnTo>
                  <a:pt x="190500" y="50292"/>
                </a:lnTo>
                <a:lnTo>
                  <a:pt x="204216" y="50292"/>
                </a:lnTo>
                <a:lnTo>
                  <a:pt x="210312" y="51816"/>
                </a:lnTo>
                <a:lnTo>
                  <a:pt x="219456" y="54864"/>
                </a:lnTo>
                <a:lnTo>
                  <a:pt x="224028" y="57912"/>
                </a:lnTo>
                <a:lnTo>
                  <a:pt x="225044" y="59436"/>
                </a:lnTo>
                <a:lnTo>
                  <a:pt x="187452" y="59436"/>
                </a:lnTo>
                <a:lnTo>
                  <a:pt x="181356" y="60960"/>
                </a:lnTo>
                <a:lnTo>
                  <a:pt x="175260" y="65532"/>
                </a:lnTo>
                <a:lnTo>
                  <a:pt x="169164" y="68580"/>
                </a:lnTo>
                <a:lnTo>
                  <a:pt x="165100" y="71628"/>
                </a:lnTo>
                <a:close/>
              </a:path>
              <a:path w="358140" h="167639">
                <a:moveTo>
                  <a:pt x="236220" y="166115"/>
                </a:moveTo>
                <a:lnTo>
                  <a:pt x="225552" y="166115"/>
                </a:lnTo>
                <a:lnTo>
                  <a:pt x="225552" y="92964"/>
                </a:lnTo>
                <a:lnTo>
                  <a:pt x="225104" y="86868"/>
                </a:lnTo>
                <a:lnTo>
                  <a:pt x="205740" y="59436"/>
                </a:lnTo>
                <a:lnTo>
                  <a:pt x="225044" y="59436"/>
                </a:lnTo>
                <a:lnTo>
                  <a:pt x="227076" y="62484"/>
                </a:lnTo>
                <a:lnTo>
                  <a:pt x="230124" y="65532"/>
                </a:lnTo>
                <a:lnTo>
                  <a:pt x="233172" y="74676"/>
                </a:lnTo>
                <a:lnTo>
                  <a:pt x="236220" y="86868"/>
                </a:lnTo>
                <a:lnTo>
                  <a:pt x="236220" y="166115"/>
                </a:lnTo>
                <a:close/>
              </a:path>
              <a:path w="358140" h="167639">
                <a:moveTo>
                  <a:pt x="318516" y="167640"/>
                </a:moveTo>
                <a:lnTo>
                  <a:pt x="306324" y="167640"/>
                </a:lnTo>
                <a:lnTo>
                  <a:pt x="298704" y="166115"/>
                </a:lnTo>
                <a:lnTo>
                  <a:pt x="280416" y="156972"/>
                </a:lnTo>
                <a:lnTo>
                  <a:pt x="275844" y="150876"/>
                </a:lnTo>
                <a:lnTo>
                  <a:pt x="271272" y="146304"/>
                </a:lnTo>
                <a:lnTo>
                  <a:pt x="262128" y="106680"/>
                </a:lnTo>
                <a:lnTo>
                  <a:pt x="262128" y="99060"/>
                </a:lnTo>
                <a:lnTo>
                  <a:pt x="280416" y="60960"/>
                </a:lnTo>
                <a:lnTo>
                  <a:pt x="304799" y="50292"/>
                </a:lnTo>
                <a:lnTo>
                  <a:pt x="320040" y="50292"/>
                </a:lnTo>
                <a:lnTo>
                  <a:pt x="324612" y="51816"/>
                </a:lnTo>
                <a:lnTo>
                  <a:pt x="330708" y="53340"/>
                </a:lnTo>
                <a:lnTo>
                  <a:pt x="336804" y="56388"/>
                </a:lnTo>
                <a:lnTo>
                  <a:pt x="339090" y="57912"/>
                </a:lnTo>
                <a:lnTo>
                  <a:pt x="307848" y="57912"/>
                </a:lnTo>
                <a:lnTo>
                  <a:pt x="301751" y="59436"/>
                </a:lnTo>
                <a:lnTo>
                  <a:pt x="292608" y="62484"/>
                </a:lnTo>
                <a:lnTo>
                  <a:pt x="289560" y="65532"/>
                </a:lnTo>
                <a:lnTo>
                  <a:pt x="284987" y="68580"/>
                </a:lnTo>
                <a:lnTo>
                  <a:pt x="281940" y="73152"/>
                </a:lnTo>
                <a:lnTo>
                  <a:pt x="278892" y="76200"/>
                </a:lnTo>
                <a:lnTo>
                  <a:pt x="277368" y="80772"/>
                </a:lnTo>
                <a:lnTo>
                  <a:pt x="275844" y="86868"/>
                </a:lnTo>
                <a:lnTo>
                  <a:pt x="274320" y="91440"/>
                </a:lnTo>
                <a:lnTo>
                  <a:pt x="272796" y="97536"/>
                </a:lnTo>
                <a:lnTo>
                  <a:pt x="358140" y="97536"/>
                </a:lnTo>
                <a:lnTo>
                  <a:pt x="358140" y="102108"/>
                </a:lnTo>
                <a:lnTo>
                  <a:pt x="356616" y="102108"/>
                </a:lnTo>
                <a:lnTo>
                  <a:pt x="356616" y="103632"/>
                </a:lnTo>
                <a:lnTo>
                  <a:pt x="272796" y="103632"/>
                </a:lnTo>
                <a:lnTo>
                  <a:pt x="272796" y="114300"/>
                </a:lnTo>
                <a:lnTo>
                  <a:pt x="288036" y="149352"/>
                </a:lnTo>
                <a:lnTo>
                  <a:pt x="307848" y="158496"/>
                </a:lnTo>
                <a:lnTo>
                  <a:pt x="347472" y="158496"/>
                </a:lnTo>
                <a:lnTo>
                  <a:pt x="345948" y="160020"/>
                </a:lnTo>
                <a:lnTo>
                  <a:pt x="341376" y="161544"/>
                </a:lnTo>
                <a:lnTo>
                  <a:pt x="338328" y="163067"/>
                </a:lnTo>
                <a:lnTo>
                  <a:pt x="335280" y="163067"/>
                </a:lnTo>
                <a:lnTo>
                  <a:pt x="326136" y="166115"/>
                </a:lnTo>
                <a:lnTo>
                  <a:pt x="321564" y="166115"/>
                </a:lnTo>
                <a:lnTo>
                  <a:pt x="318516" y="167640"/>
                </a:lnTo>
                <a:close/>
              </a:path>
              <a:path w="358140" h="167639">
                <a:moveTo>
                  <a:pt x="358140" y="97536"/>
                </a:moveTo>
                <a:lnTo>
                  <a:pt x="347472" y="97536"/>
                </a:lnTo>
                <a:lnTo>
                  <a:pt x="347472" y="85344"/>
                </a:lnTo>
                <a:lnTo>
                  <a:pt x="345948" y="80772"/>
                </a:lnTo>
                <a:lnTo>
                  <a:pt x="342900" y="76200"/>
                </a:lnTo>
                <a:lnTo>
                  <a:pt x="341376" y="71628"/>
                </a:lnTo>
                <a:lnTo>
                  <a:pt x="332232" y="62484"/>
                </a:lnTo>
                <a:lnTo>
                  <a:pt x="318516" y="57912"/>
                </a:lnTo>
                <a:lnTo>
                  <a:pt x="339090" y="57912"/>
                </a:lnTo>
                <a:lnTo>
                  <a:pt x="341376" y="59436"/>
                </a:lnTo>
                <a:lnTo>
                  <a:pt x="344424" y="64008"/>
                </a:lnTo>
                <a:lnTo>
                  <a:pt x="348996" y="67056"/>
                </a:lnTo>
                <a:lnTo>
                  <a:pt x="352044" y="73152"/>
                </a:lnTo>
                <a:lnTo>
                  <a:pt x="353568" y="79248"/>
                </a:lnTo>
                <a:lnTo>
                  <a:pt x="356616" y="85344"/>
                </a:lnTo>
                <a:lnTo>
                  <a:pt x="358140" y="91440"/>
                </a:lnTo>
                <a:lnTo>
                  <a:pt x="358140" y="97536"/>
                </a:lnTo>
                <a:close/>
              </a:path>
              <a:path w="358140" h="167639">
                <a:moveTo>
                  <a:pt x="347472" y="158496"/>
                </a:moveTo>
                <a:lnTo>
                  <a:pt x="324612" y="158496"/>
                </a:lnTo>
                <a:lnTo>
                  <a:pt x="333756" y="155448"/>
                </a:lnTo>
                <a:lnTo>
                  <a:pt x="342900" y="150876"/>
                </a:lnTo>
                <a:lnTo>
                  <a:pt x="345948" y="147828"/>
                </a:lnTo>
                <a:lnTo>
                  <a:pt x="348996" y="146304"/>
                </a:lnTo>
                <a:lnTo>
                  <a:pt x="352044" y="146304"/>
                </a:lnTo>
                <a:lnTo>
                  <a:pt x="352044" y="147828"/>
                </a:lnTo>
                <a:lnTo>
                  <a:pt x="355092" y="150876"/>
                </a:lnTo>
                <a:lnTo>
                  <a:pt x="353568" y="153924"/>
                </a:lnTo>
                <a:lnTo>
                  <a:pt x="352044" y="155448"/>
                </a:lnTo>
                <a:lnTo>
                  <a:pt x="348996" y="156972"/>
                </a:lnTo>
                <a:lnTo>
                  <a:pt x="347472" y="158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44524" y="2598419"/>
            <a:ext cx="1263395" cy="208788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67356" y="2593848"/>
            <a:ext cx="6864096" cy="21488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1520" y="2897124"/>
            <a:ext cx="3241548" cy="20574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9683" y="3503676"/>
            <a:ext cx="76200" cy="76200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729995" y="3441192"/>
            <a:ext cx="867410" cy="170815"/>
          </a:xfrm>
          <a:custGeom>
            <a:avLst/>
            <a:gdLst/>
            <a:ahLst/>
            <a:cxnLst/>
            <a:rect l="l" t="t" r="r" b="b"/>
            <a:pathLst>
              <a:path w="867410" h="170814">
                <a:moveTo>
                  <a:pt x="103631" y="169164"/>
                </a:moveTo>
                <a:lnTo>
                  <a:pt x="0" y="169164"/>
                </a:lnTo>
                <a:lnTo>
                  <a:pt x="0" y="4572"/>
                </a:lnTo>
                <a:lnTo>
                  <a:pt x="103631" y="4572"/>
                </a:lnTo>
                <a:lnTo>
                  <a:pt x="103631" y="28956"/>
                </a:lnTo>
                <a:lnTo>
                  <a:pt x="30479" y="28956"/>
                </a:lnTo>
                <a:lnTo>
                  <a:pt x="30479" y="74675"/>
                </a:lnTo>
                <a:lnTo>
                  <a:pt x="88391" y="74675"/>
                </a:lnTo>
                <a:lnTo>
                  <a:pt x="88391" y="97535"/>
                </a:lnTo>
                <a:lnTo>
                  <a:pt x="30479" y="97535"/>
                </a:lnTo>
                <a:lnTo>
                  <a:pt x="30479" y="144780"/>
                </a:lnTo>
                <a:lnTo>
                  <a:pt x="103631" y="144780"/>
                </a:lnTo>
                <a:lnTo>
                  <a:pt x="103631" y="169164"/>
                </a:lnTo>
                <a:close/>
              </a:path>
              <a:path w="867410" h="170814">
                <a:moveTo>
                  <a:pt x="187452" y="169164"/>
                </a:moveTo>
                <a:lnTo>
                  <a:pt x="161543" y="169164"/>
                </a:lnTo>
                <a:lnTo>
                  <a:pt x="115824" y="51816"/>
                </a:lnTo>
                <a:lnTo>
                  <a:pt x="141731" y="51816"/>
                </a:lnTo>
                <a:lnTo>
                  <a:pt x="146304" y="56388"/>
                </a:lnTo>
                <a:lnTo>
                  <a:pt x="146304" y="57911"/>
                </a:lnTo>
                <a:lnTo>
                  <a:pt x="169164" y="118872"/>
                </a:lnTo>
                <a:lnTo>
                  <a:pt x="170687" y="123443"/>
                </a:lnTo>
                <a:lnTo>
                  <a:pt x="172212" y="126491"/>
                </a:lnTo>
                <a:lnTo>
                  <a:pt x="172212" y="131064"/>
                </a:lnTo>
                <a:lnTo>
                  <a:pt x="173735" y="134111"/>
                </a:lnTo>
                <a:lnTo>
                  <a:pt x="173735" y="137159"/>
                </a:lnTo>
                <a:lnTo>
                  <a:pt x="175260" y="140208"/>
                </a:lnTo>
                <a:lnTo>
                  <a:pt x="198733" y="140208"/>
                </a:lnTo>
                <a:lnTo>
                  <a:pt x="187452" y="169164"/>
                </a:lnTo>
                <a:close/>
              </a:path>
              <a:path w="867410" h="170814">
                <a:moveTo>
                  <a:pt x="198733" y="140208"/>
                </a:moveTo>
                <a:lnTo>
                  <a:pt x="175260" y="140208"/>
                </a:lnTo>
                <a:lnTo>
                  <a:pt x="175260" y="137159"/>
                </a:lnTo>
                <a:lnTo>
                  <a:pt x="176783" y="134111"/>
                </a:lnTo>
                <a:lnTo>
                  <a:pt x="176783" y="131064"/>
                </a:lnTo>
                <a:lnTo>
                  <a:pt x="178308" y="126491"/>
                </a:lnTo>
                <a:lnTo>
                  <a:pt x="178308" y="123443"/>
                </a:lnTo>
                <a:lnTo>
                  <a:pt x="179831" y="118872"/>
                </a:lnTo>
                <a:lnTo>
                  <a:pt x="204216" y="57911"/>
                </a:lnTo>
                <a:lnTo>
                  <a:pt x="204216" y="56388"/>
                </a:lnTo>
                <a:lnTo>
                  <a:pt x="205739" y="54864"/>
                </a:lnTo>
                <a:lnTo>
                  <a:pt x="205739" y="53340"/>
                </a:lnTo>
                <a:lnTo>
                  <a:pt x="207264" y="51816"/>
                </a:lnTo>
                <a:lnTo>
                  <a:pt x="233172" y="51816"/>
                </a:lnTo>
                <a:lnTo>
                  <a:pt x="198733" y="140208"/>
                </a:lnTo>
                <a:close/>
              </a:path>
              <a:path w="867410" h="170814">
                <a:moveTo>
                  <a:pt x="272796" y="79248"/>
                </a:moveTo>
                <a:lnTo>
                  <a:pt x="256031" y="79248"/>
                </a:lnTo>
                <a:lnTo>
                  <a:pt x="254508" y="77724"/>
                </a:lnTo>
                <a:lnTo>
                  <a:pt x="249935" y="68580"/>
                </a:lnTo>
                <a:lnTo>
                  <a:pt x="260556" y="60579"/>
                </a:lnTo>
                <a:lnTo>
                  <a:pt x="272034" y="54864"/>
                </a:lnTo>
                <a:lnTo>
                  <a:pt x="284654" y="51435"/>
                </a:lnTo>
                <a:lnTo>
                  <a:pt x="298704" y="50291"/>
                </a:lnTo>
                <a:lnTo>
                  <a:pt x="310896" y="50291"/>
                </a:lnTo>
                <a:lnTo>
                  <a:pt x="316991" y="53340"/>
                </a:lnTo>
                <a:lnTo>
                  <a:pt x="321563" y="54864"/>
                </a:lnTo>
                <a:lnTo>
                  <a:pt x="326135" y="57911"/>
                </a:lnTo>
                <a:lnTo>
                  <a:pt x="330708" y="62483"/>
                </a:lnTo>
                <a:lnTo>
                  <a:pt x="336804" y="71627"/>
                </a:lnTo>
                <a:lnTo>
                  <a:pt x="289560" y="71627"/>
                </a:lnTo>
                <a:lnTo>
                  <a:pt x="286512" y="73151"/>
                </a:lnTo>
                <a:lnTo>
                  <a:pt x="283464" y="73151"/>
                </a:lnTo>
                <a:lnTo>
                  <a:pt x="277368" y="76200"/>
                </a:lnTo>
                <a:lnTo>
                  <a:pt x="275843" y="77724"/>
                </a:lnTo>
                <a:lnTo>
                  <a:pt x="272796" y="79248"/>
                </a:lnTo>
                <a:close/>
              </a:path>
              <a:path w="867410" h="170814">
                <a:moveTo>
                  <a:pt x="286512" y="170688"/>
                </a:moveTo>
                <a:lnTo>
                  <a:pt x="268224" y="170688"/>
                </a:lnTo>
                <a:lnTo>
                  <a:pt x="265176" y="169164"/>
                </a:lnTo>
                <a:lnTo>
                  <a:pt x="260604" y="167640"/>
                </a:lnTo>
                <a:lnTo>
                  <a:pt x="256031" y="164591"/>
                </a:lnTo>
                <a:lnTo>
                  <a:pt x="248412" y="156972"/>
                </a:lnTo>
                <a:lnTo>
                  <a:pt x="246887" y="152400"/>
                </a:lnTo>
                <a:lnTo>
                  <a:pt x="245364" y="149351"/>
                </a:lnTo>
                <a:lnTo>
                  <a:pt x="243839" y="144780"/>
                </a:lnTo>
                <a:lnTo>
                  <a:pt x="243839" y="134111"/>
                </a:lnTo>
                <a:lnTo>
                  <a:pt x="245364" y="129540"/>
                </a:lnTo>
                <a:lnTo>
                  <a:pt x="248412" y="126491"/>
                </a:lnTo>
                <a:lnTo>
                  <a:pt x="249935" y="121919"/>
                </a:lnTo>
                <a:lnTo>
                  <a:pt x="287583" y="104036"/>
                </a:lnTo>
                <a:lnTo>
                  <a:pt x="313943" y="102108"/>
                </a:lnTo>
                <a:lnTo>
                  <a:pt x="313943" y="86867"/>
                </a:lnTo>
                <a:lnTo>
                  <a:pt x="312420" y="80772"/>
                </a:lnTo>
                <a:lnTo>
                  <a:pt x="309372" y="77724"/>
                </a:lnTo>
                <a:lnTo>
                  <a:pt x="306324" y="73151"/>
                </a:lnTo>
                <a:lnTo>
                  <a:pt x="301752" y="71627"/>
                </a:lnTo>
                <a:lnTo>
                  <a:pt x="336804" y="71627"/>
                </a:lnTo>
                <a:lnTo>
                  <a:pt x="338328" y="76200"/>
                </a:lnTo>
                <a:lnTo>
                  <a:pt x="341376" y="82296"/>
                </a:lnTo>
                <a:lnTo>
                  <a:pt x="341376" y="118872"/>
                </a:lnTo>
                <a:lnTo>
                  <a:pt x="306324" y="118872"/>
                </a:lnTo>
                <a:lnTo>
                  <a:pt x="298704" y="120396"/>
                </a:lnTo>
                <a:lnTo>
                  <a:pt x="294131" y="120396"/>
                </a:lnTo>
                <a:lnTo>
                  <a:pt x="288035" y="121919"/>
                </a:lnTo>
                <a:lnTo>
                  <a:pt x="283464" y="123443"/>
                </a:lnTo>
                <a:lnTo>
                  <a:pt x="274320" y="128016"/>
                </a:lnTo>
                <a:lnTo>
                  <a:pt x="272796" y="131064"/>
                </a:lnTo>
                <a:lnTo>
                  <a:pt x="271272" y="132588"/>
                </a:lnTo>
                <a:lnTo>
                  <a:pt x="271272" y="141732"/>
                </a:lnTo>
                <a:lnTo>
                  <a:pt x="272796" y="146304"/>
                </a:lnTo>
                <a:lnTo>
                  <a:pt x="275843" y="147827"/>
                </a:lnTo>
                <a:lnTo>
                  <a:pt x="278891" y="150875"/>
                </a:lnTo>
                <a:lnTo>
                  <a:pt x="341376" y="150875"/>
                </a:lnTo>
                <a:lnTo>
                  <a:pt x="341376" y="153924"/>
                </a:lnTo>
                <a:lnTo>
                  <a:pt x="316991" y="153924"/>
                </a:lnTo>
                <a:lnTo>
                  <a:pt x="310896" y="160019"/>
                </a:lnTo>
                <a:lnTo>
                  <a:pt x="292608" y="169164"/>
                </a:lnTo>
                <a:lnTo>
                  <a:pt x="289560" y="169164"/>
                </a:lnTo>
                <a:lnTo>
                  <a:pt x="286512" y="170688"/>
                </a:lnTo>
                <a:close/>
              </a:path>
              <a:path w="867410" h="170814">
                <a:moveTo>
                  <a:pt x="266700" y="82296"/>
                </a:moveTo>
                <a:lnTo>
                  <a:pt x="259079" y="82296"/>
                </a:lnTo>
                <a:lnTo>
                  <a:pt x="257556" y="80772"/>
                </a:lnTo>
                <a:lnTo>
                  <a:pt x="257556" y="79248"/>
                </a:lnTo>
                <a:lnTo>
                  <a:pt x="271272" y="79248"/>
                </a:lnTo>
                <a:lnTo>
                  <a:pt x="269748" y="80772"/>
                </a:lnTo>
                <a:lnTo>
                  <a:pt x="266700" y="82296"/>
                </a:lnTo>
                <a:close/>
              </a:path>
              <a:path w="867410" h="170814">
                <a:moveTo>
                  <a:pt x="341376" y="150875"/>
                </a:moveTo>
                <a:lnTo>
                  <a:pt x="295656" y="150875"/>
                </a:lnTo>
                <a:lnTo>
                  <a:pt x="297179" y="149351"/>
                </a:lnTo>
                <a:lnTo>
                  <a:pt x="300228" y="149351"/>
                </a:lnTo>
                <a:lnTo>
                  <a:pt x="301752" y="147827"/>
                </a:lnTo>
                <a:lnTo>
                  <a:pt x="303276" y="147827"/>
                </a:lnTo>
                <a:lnTo>
                  <a:pt x="306324" y="146304"/>
                </a:lnTo>
                <a:lnTo>
                  <a:pt x="313943" y="138683"/>
                </a:lnTo>
                <a:lnTo>
                  <a:pt x="313943" y="118872"/>
                </a:lnTo>
                <a:lnTo>
                  <a:pt x="341376" y="118872"/>
                </a:lnTo>
                <a:lnTo>
                  <a:pt x="341376" y="150875"/>
                </a:lnTo>
                <a:close/>
              </a:path>
              <a:path w="867410" h="170814">
                <a:moveTo>
                  <a:pt x="341376" y="169164"/>
                </a:moveTo>
                <a:lnTo>
                  <a:pt x="324612" y="169164"/>
                </a:lnTo>
                <a:lnTo>
                  <a:pt x="320040" y="164591"/>
                </a:lnTo>
                <a:lnTo>
                  <a:pt x="320040" y="163067"/>
                </a:lnTo>
                <a:lnTo>
                  <a:pt x="316991" y="153924"/>
                </a:lnTo>
                <a:lnTo>
                  <a:pt x="341376" y="153924"/>
                </a:lnTo>
                <a:lnTo>
                  <a:pt x="341376" y="169164"/>
                </a:lnTo>
                <a:close/>
              </a:path>
              <a:path w="867410" h="170814">
                <a:moveTo>
                  <a:pt x="399288" y="169164"/>
                </a:moveTo>
                <a:lnTo>
                  <a:pt x="371856" y="169164"/>
                </a:lnTo>
                <a:lnTo>
                  <a:pt x="371856" y="0"/>
                </a:lnTo>
                <a:lnTo>
                  <a:pt x="399288" y="0"/>
                </a:lnTo>
                <a:lnTo>
                  <a:pt x="399288" y="169164"/>
                </a:lnTo>
                <a:close/>
              </a:path>
              <a:path w="867410" h="170814">
                <a:moveTo>
                  <a:pt x="475488" y="170688"/>
                </a:moveTo>
                <a:lnTo>
                  <a:pt x="461772" y="170688"/>
                </a:lnTo>
                <a:lnTo>
                  <a:pt x="455676" y="169164"/>
                </a:lnTo>
                <a:lnTo>
                  <a:pt x="428244" y="132588"/>
                </a:lnTo>
                <a:lnTo>
                  <a:pt x="428244" y="51816"/>
                </a:lnTo>
                <a:lnTo>
                  <a:pt x="457200" y="51816"/>
                </a:lnTo>
                <a:lnTo>
                  <a:pt x="457200" y="134111"/>
                </a:lnTo>
                <a:lnTo>
                  <a:pt x="458724" y="138683"/>
                </a:lnTo>
                <a:lnTo>
                  <a:pt x="461772" y="143256"/>
                </a:lnTo>
                <a:lnTo>
                  <a:pt x="464820" y="146304"/>
                </a:lnTo>
                <a:lnTo>
                  <a:pt x="469392" y="149351"/>
                </a:lnTo>
                <a:lnTo>
                  <a:pt x="530352" y="149351"/>
                </a:lnTo>
                <a:lnTo>
                  <a:pt x="530352" y="153924"/>
                </a:lnTo>
                <a:lnTo>
                  <a:pt x="504444" y="153924"/>
                </a:lnTo>
                <a:lnTo>
                  <a:pt x="496824" y="161543"/>
                </a:lnTo>
                <a:lnTo>
                  <a:pt x="490728" y="164591"/>
                </a:lnTo>
                <a:lnTo>
                  <a:pt x="489204" y="166116"/>
                </a:lnTo>
                <a:lnTo>
                  <a:pt x="483108" y="169164"/>
                </a:lnTo>
                <a:lnTo>
                  <a:pt x="478535" y="169164"/>
                </a:lnTo>
                <a:lnTo>
                  <a:pt x="475488" y="170688"/>
                </a:lnTo>
                <a:close/>
              </a:path>
              <a:path w="867410" h="170814">
                <a:moveTo>
                  <a:pt x="530352" y="149351"/>
                </a:moveTo>
                <a:lnTo>
                  <a:pt x="481583" y="149351"/>
                </a:lnTo>
                <a:lnTo>
                  <a:pt x="486156" y="147827"/>
                </a:lnTo>
                <a:lnTo>
                  <a:pt x="490728" y="144780"/>
                </a:lnTo>
                <a:lnTo>
                  <a:pt x="495300" y="143256"/>
                </a:lnTo>
                <a:lnTo>
                  <a:pt x="498348" y="140208"/>
                </a:lnTo>
                <a:lnTo>
                  <a:pt x="502920" y="137159"/>
                </a:lnTo>
                <a:lnTo>
                  <a:pt x="502920" y="51816"/>
                </a:lnTo>
                <a:lnTo>
                  <a:pt x="530352" y="51816"/>
                </a:lnTo>
                <a:lnTo>
                  <a:pt x="530352" y="149351"/>
                </a:lnTo>
                <a:close/>
              </a:path>
              <a:path w="867410" h="170814">
                <a:moveTo>
                  <a:pt x="530352" y="169164"/>
                </a:moveTo>
                <a:lnTo>
                  <a:pt x="509016" y="169164"/>
                </a:lnTo>
                <a:lnTo>
                  <a:pt x="507492" y="167640"/>
                </a:lnTo>
                <a:lnTo>
                  <a:pt x="505967" y="163067"/>
                </a:lnTo>
                <a:lnTo>
                  <a:pt x="504444" y="153924"/>
                </a:lnTo>
                <a:lnTo>
                  <a:pt x="530352" y="153924"/>
                </a:lnTo>
                <a:lnTo>
                  <a:pt x="530352" y="169164"/>
                </a:lnTo>
                <a:close/>
              </a:path>
              <a:path w="867410" h="170814">
                <a:moveTo>
                  <a:pt x="577596" y="82296"/>
                </a:moveTo>
                <a:lnTo>
                  <a:pt x="569975" y="82296"/>
                </a:lnTo>
                <a:lnTo>
                  <a:pt x="565404" y="77724"/>
                </a:lnTo>
                <a:lnTo>
                  <a:pt x="560832" y="68580"/>
                </a:lnTo>
                <a:lnTo>
                  <a:pt x="570809" y="60579"/>
                </a:lnTo>
                <a:lnTo>
                  <a:pt x="582358" y="54864"/>
                </a:lnTo>
                <a:lnTo>
                  <a:pt x="595336" y="51435"/>
                </a:lnTo>
                <a:lnTo>
                  <a:pt x="609600" y="50291"/>
                </a:lnTo>
                <a:lnTo>
                  <a:pt x="621792" y="50291"/>
                </a:lnTo>
                <a:lnTo>
                  <a:pt x="627888" y="53340"/>
                </a:lnTo>
                <a:lnTo>
                  <a:pt x="632459" y="54864"/>
                </a:lnTo>
                <a:lnTo>
                  <a:pt x="637032" y="57911"/>
                </a:lnTo>
                <a:lnTo>
                  <a:pt x="640079" y="62483"/>
                </a:lnTo>
                <a:lnTo>
                  <a:pt x="644652" y="67056"/>
                </a:lnTo>
                <a:lnTo>
                  <a:pt x="647700" y="71627"/>
                </a:lnTo>
                <a:lnTo>
                  <a:pt x="600455" y="71627"/>
                </a:lnTo>
                <a:lnTo>
                  <a:pt x="597408" y="73151"/>
                </a:lnTo>
                <a:lnTo>
                  <a:pt x="594359" y="73151"/>
                </a:lnTo>
                <a:lnTo>
                  <a:pt x="588263" y="76200"/>
                </a:lnTo>
                <a:lnTo>
                  <a:pt x="586740" y="77724"/>
                </a:lnTo>
                <a:lnTo>
                  <a:pt x="583692" y="79248"/>
                </a:lnTo>
                <a:lnTo>
                  <a:pt x="582167" y="79248"/>
                </a:lnTo>
                <a:lnTo>
                  <a:pt x="579120" y="80772"/>
                </a:lnTo>
                <a:lnTo>
                  <a:pt x="577596" y="82296"/>
                </a:lnTo>
                <a:close/>
              </a:path>
              <a:path w="867410" h="170814">
                <a:moveTo>
                  <a:pt x="597408" y="170688"/>
                </a:moveTo>
                <a:lnTo>
                  <a:pt x="579120" y="170688"/>
                </a:lnTo>
                <a:lnTo>
                  <a:pt x="574548" y="169164"/>
                </a:lnTo>
                <a:lnTo>
                  <a:pt x="571500" y="167640"/>
                </a:lnTo>
                <a:lnTo>
                  <a:pt x="566928" y="164591"/>
                </a:lnTo>
                <a:lnTo>
                  <a:pt x="563879" y="163067"/>
                </a:lnTo>
                <a:lnTo>
                  <a:pt x="560832" y="160019"/>
                </a:lnTo>
                <a:lnTo>
                  <a:pt x="559308" y="156972"/>
                </a:lnTo>
                <a:lnTo>
                  <a:pt x="557783" y="152400"/>
                </a:lnTo>
                <a:lnTo>
                  <a:pt x="556259" y="149351"/>
                </a:lnTo>
                <a:lnTo>
                  <a:pt x="554736" y="144780"/>
                </a:lnTo>
                <a:lnTo>
                  <a:pt x="554736" y="134111"/>
                </a:lnTo>
                <a:lnTo>
                  <a:pt x="556259" y="129540"/>
                </a:lnTo>
                <a:lnTo>
                  <a:pt x="557783" y="126491"/>
                </a:lnTo>
                <a:lnTo>
                  <a:pt x="563879" y="117348"/>
                </a:lnTo>
                <a:lnTo>
                  <a:pt x="569975" y="114300"/>
                </a:lnTo>
                <a:lnTo>
                  <a:pt x="574548" y="111251"/>
                </a:lnTo>
                <a:lnTo>
                  <a:pt x="615100" y="102369"/>
                </a:lnTo>
                <a:lnTo>
                  <a:pt x="624840" y="102108"/>
                </a:lnTo>
                <a:lnTo>
                  <a:pt x="624840" y="86867"/>
                </a:lnTo>
                <a:lnTo>
                  <a:pt x="623316" y="80772"/>
                </a:lnTo>
                <a:lnTo>
                  <a:pt x="615696" y="73151"/>
                </a:lnTo>
                <a:lnTo>
                  <a:pt x="611124" y="71627"/>
                </a:lnTo>
                <a:lnTo>
                  <a:pt x="647700" y="71627"/>
                </a:lnTo>
                <a:lnTo>
                  <a:pt x="649224" y="76200"/>
                </a:lnTo>
                <a:lnTo>
                  <a:pt x="652271" y="88391"/>
                </a:lnTo>
                <a:lnTo>
                  <a:pt x="652271" y="118872"/>
                </a:lnTo>
                <a:lnTo>
                  <a:pt x="617220" y="118872"/>
                </a:lnTo>
                <a:lnTo>
                  <a:pt x="609600" y="120396"/>
                </a:lnTo>
                <a:lnTo>
                  <a:pt x="603504" y="120396"/>
                </a:lnTo>
                <a:lnTo>
                  <a:pt x="594359" y="123443"/>
                </a:lnTo>
                <a:lnTo>
                  <a:pt x="585216" y="128016"/>
                </a:lnTo>
                <a:lnTo>
                  <a:pt x="583692" y="131064"/>
                </a:lnTo>
                <a:lnTo>
                  <a:pt x="582167" y="132588"/>
                </a:lnTo>
                <a:lnTo>
                  <a:pt x="582167" y="141732"/>
                </a:lnTo>
                <a:lnTo>
                  <a:pt x="583692" y="146304"/>
                </a:lnTo>
                <a:lnTo>
                  <a:pt x="586740" y="147827"/>
                </a:lnTo>
                <a:lnTo>
                  <a:pt x="588263" y="150875"/>
                </a:lnTo>
                <a:lnTo>
                  <a:pt x="652271" y="150875"/>
                </a:lnTo>
                <a:lnTo>
                  <a:pt x="652271" y="153924"/>
                </a:lnTo>
                <a:lnTo>
                  <a:pt x="627888" y="153924"/>
                </a:lnTo>
                <a:lnTo>
                  <a:pt x="621792" y="160019"/>
                </a:lnTo>
                <a:lnTo>
                  <a:pt x="603504" y="169164"/>
                </a:lnTo>
                <a:lnTo>
                  <a:pt x="600455" y="169164"/>
                </a:lnTo>
                <a:lnTo>
                  <a:pt x="597408" y="170688"/>
                </a:lnTo>
                <a:close/>
              </a:path>
              <a:path w="867410" h="170814">
                <a:moveTo>
                  <a:pt x="652271" y="150875"/>
                </a:moveTo>
                <a:lnTo>
                  <a:pt x="605028" y="150875"/>
                </a:lnTo>
                <a:lnTo>
                  <a:pt x="608075" y="149351"/>
                </a:lnTo>
                <a:lnTo>
                  <a:pt x="609600" y="149351"/>
                </a:lnTo>
                <a:lnTo>
                  <a:pt x="612648" y="147827"/>
                </a:lnTo>
                <a:lnTo>
                  <a:pt x="614171" y="147827"/>
                </a:lnTo>
                <a:lnTo>
                  <a:pt x="617220" y="146304"/>
                </a:lnTo>
                <a:lnTo>
                  <a:pt x="624840" y="138683"/>
                </a:lnTo>
                <a:lnTo>
                  <a:pt x="624840" y="118872"/>
                </a:lnTo>
                <a:lnTo>
                  <a:pt x="652271" y="118872"/>
                </a:lnTo>
                <a:lnTo>
                  <a:pt x="652271" y="150875"/>
                </a:lnTo>
                <a:close/>
              </a:path>
              <a:path w="867410" h="170814">
                <a:moveTo>
                  <a:pt x="652271" y="169164"/>
                </a:moveTo>
                <a:lnTo>
                  <a:pt x="635508" y="169164"/>
                </a:lnTo>
                <a:lnTo>
                  <a:pt x="629412" y="163067"/>
                </a:lnTo>
                <a:lnTo>
                  <a:pt x="627888" y="153924"/>
                </a:lnTo>
                <a:lnTo>
                  <a:pt x="652271" y="153924"/>
                </a:lnTo>
                <a:lnTo>
                  <a:pt x="652271" y="169164"/>
                </a:lnTo>
                <a:close/>
              </a:path>
              <a:path w="867410" h="170814">
                <a:moveTo>
                  <a:pt x="745236" y="73151"/>
                </a:moveTo>
                <a:lnTo>
                  <a:pt x="672084" y="73151"/>
                </a:lnTo>
                <a:lnTo>
                  <a:pt x="669036" y="70104"/>
                </a:lnTo>
                <a:lnTo>
                  <a:pt x="669036" y="56388"/>
                </a:lnTo>
                <a:lnTo>
                  <a:pt x="687324" y="53340"/>
                </a:lnTo>
                <a:lnTo>
                  <a:pt x="693420" y="21335"/>
                </a:lnTo>
                <a:lnTo>
                  <a:pt x="694944" y="19811"/>
                </a:lnTo>
                <a:lnTo>
                  <a:pt x="694944" y="18288"/>
                </a:lnTo>
                <a:lnTo>
                  <a:pt x="696467" y="16764"/>
                </a:lnTo>
                <a:lnTo>
                  <a:pt x="714755" y="16764"/>
                </a:lnTo>
                <a:lnTo>
                  <a:pt x="714755" y="53340"/>
                </a:lnTo>
                <a:lnTo>
                  <a:pt x="745236" y="53340"/>
                </a:lnTo>
                <a:lnTo>
                  <a:pt x="745236" y="73151"/>
                </a:lnTo>
                <a:close/>
              </a:path>
              <a:path w="867410" h="170814">
                <a:moveTo>
                  <a:pt x="723900" y="170688"/>
                </a:moveTo>
                <a:lnTo>
                  <a:pt x="708659" y="170688"/>
                </a:lnTo>
                <a:lnTo>
                  <a:pt x="701040" y="167640"/>
                </a:lnTo>
                <a:lnTo>
                  <a:pt x="694944" y="161543"/>
                </a:lnTo>
                <a:lnTo>
                  <a:pt x="688848" y="156972"/>
                </a:lnTo>
                <a:lnTo>
                  <a:pt x="687324" y="147827"/>
                </a:lnTo>
                <a:lnTo>
                  <a:pt x="687324" y="73151"/>
                </a:lnTo>
                <a:lnTo>
                  <a:pt x="714755" y="73151"/>
                </a:lnTo>
                <a:lnTo>
                  <a:pt x="714755" y="140208"/>
                </a:lnTo>
                <a:lnTo>
                  <a:pt x="716279" y="143256"/>
                </a:lnTo>
                <a:lnTo>
                  <a:pt x="719328" y="146304"/>
                </a:lnTo>
                <a:lnTo>
                  <a:pt x="722375" y="147827"/>
                </a:lnTo>
                <a:lnTo>
                  <a:pt x="741510" y="147827"/>
                </a:lnTo>
                <a:lnTo>
                  <a:pt x="748284" y="160019"/>
                </a:lnTo>
                <a:lnTo>
                  <a:pt x="745236" y="163067"/>
                </a:lnTo>
                <a:lnTo>
                  <a:pt x="740663" y="166116"/>
                </a:lnTo>
                <a:lnTo>
                  <a:pt x="734567" y="167640"/>
                </a:lnTo>
                <a:lnTo>
                  <a:pt x="729996" y="169164"/>
                </a:lnTo>
                <a:lnTo>
                  <a:pt x="723900" y="170688"/>
                </a:lnTo>
                <a:close/>
              </a:path>
              <a:path w="867410" h="170814">
                <a:moveTo>
                  <a:pt x="739140" y="146304"/>
                </a:moveTo>
                <a:lnTo>
                  <a:pt x="733044" y="146304"/>
                </a:lnTo>
                <a:lnTo>
                  <a:pt x="734567" y="144780"/>
                </a:lnTo>
                <a:lnTo>
                  <a:pt x="739140" y="144780"/>
                </a:lnTo>
                <a:lnTo>
                  <a:pt x="739140" y="146304"/>
                </a:lnTo>
                <a:close/>
              </a:path>
              <a:path w="867410" h="170814">
                <a:moveTo>
                  <a:pt x="741510" y="147827"/>
                </a:moveTo>
                <a:lnTo>
                  <a:pt x="728471" y="147827"/>
                </a:lnTo>
                <a:lnTo>
                  <a:pt x="729996" y="146304"/>
                </a:lnTo>
                <a:lnTo>
                  <a:pt x="740663" y="146304"/>
                </a:lnTo>
                <a:lnTo>
                  <a:pt x="741510" y="147827"/>
                </a:lnTo>
                <a:close/>
              </a:path>
              <a:path w="867410" h="170814">
                <a:moveTo>
                  <a:pt x="826008" y="170688"/>
                </a:moveTo>
                <a:lnTo>
                  <a:pt x="809244" y="170688"/>
                </a:lnTo>
                <a:lnTo>
                  <a:pt x="801624" y="169164"/>
                </a:lnTo>
                <a:lnTo>
                  <a:pt x="795528" y="166116"/>
                </a:lnTo>
                <a:lnTo>
                  <a:pt x="787908" y="163067"/>
                </a:lnTo>
                <a:lnTo>
                  <a:pt x="781812" y="160019"/>
                </a:lnTo>
                <a:lnTo>
                  <a:pt x="777240" y="153924"/>
                </a:lnTo>
                <a:lnTo>
                  <a:pt x="771144" y="149351"/>
                </a:lnTo>
                <a:lnTo>
                  <a:pt x="760592" y="111251"/>
                </a:lnTo>
                <a:lnTo>
                  <a:pt x="760475" y="100583"/>
                </a:lnTo>
                <a:lnTo>
                  <a:pt x="763524" y="85343"/>
                </a:lnTo>
                <a:lnTo>
                  <a:pt x="766571" y="77724"/>
                </a:lnTo>
                <a:lnTo>
                  <a:pt x="769620" y="71627"/>
                </a:lnTo>
                <a:lnTo>
                  <a:pt x="775716" y="67056"/>
                </a:lnTo>
                <a:lnTo>
                  <a:pt x="780288" y="62483"/>
                </a:lnTo>
                <a:lnTo>
                  <a:pt x="786384" y="57911"/>
                </a:lnTo>
                <a:lnTo>
                  <a:pt x="792479" y="54864"/>
                </a:lnTo>
                <a:lnTo>
                  <a:pt x="800100" y="51816"/>
                </a:lnTo>
                <a:lnTo>
                  <a:pt x="807720" y="50291"/>
                </a:lnTo>
                <a:lnTo>
                  <a:pt x="822959" y="50291"/>
                </a:lnTo>
                <a:lnTo>
                  <a:pt x="856488" y="68580"/>
                </a:lnTo>
                <a:lnTo>
                  <a:pt x="857631" y="70104"/>
                </a:lnTo>
                <a:lnTo>
                  <a:pt x="809244" y="70104"/>
                </a:lnTo>
                <a:lnTo>
                  <a:pt x="801624" y="73151"/>
                </a:lnTo>
                <a:lnTo>
                  <a:pt x="792479" y="82296"/>
                </a:lnTo>
                <a:lnTo>
                  <a:pt x="789432" y="88391"/>
                </a:lnTo>
                <a:lnTo>
                  <a:pt x="789432" y="97535"/>
                </a:lnTo>
                <a:lnTo>
                  <a:pt x="867155" y="97535"/>
                </a:lnTo>
                <a:lnTo>
                  <a:pt x="867155" y="109727"/>
                </a:lnTo>
                <a:lnTo>
                  <a:pt x="865632" y="111251"/>
                </a:lnTo>
                <a:lnTo>
                  <a:pt x="865632" y="112775"/>
                </a:lnTo>
                <a:lnTo>
                  <a:pt x="864108" y="112775"/>
                </a:lnTo>
                <a:lnTo>
                  <a:pt x="862584" y="114300"/>
                </a:lnTo>
                <a:lnTo>
                  <a:pt x="787908" y="114300"/>
                </a:lnTo>
                <a:lnTo>
                  <a:pt x="789335" y="122491"/>
                </a:lnTo>
                <a:lnTo>
                  <a:pt x="789360" y="122634"/>
                </a:lnTo>
                <a:lnTo>
                  <a:pt x="791527" y="129539"/>
                </a:lnTo>
                <a:lnTo>
                  <a:pt x="794551" y="135302"/>
                </a:lnTo>
                <a:lnTo>
                  <a:pt x="798575" y="140208"/>
                </a:lnTo>
                <a:lnTo>
                  <a:pt x="803148" y="146304"/>
                </a:lnTo>
                <a:lnTo>
                  <a:pt x="810767" y="149351"/>
                </a:lnTo>
                <a:lnTo>
                  <a:pt x="864362" y="149351"/>
                </a:lnTo>
                <a:lnTo>
                  <a:pt x="865632" y="150875"/>
                </a:lnTo>
                <a:lnTo>
                  <a:pt x="862584" y="155448"/>
                </a:lnTo>
                <a:lnTo>
                  <a:pt x="859536" y="158496"/>
                </a:lnTo>
                <a:lnTo>
                  <a:pt x="854963" y="160019"/>
                </a:lnTo>
                <a:lnTo>
                  <a:pt x="851916" y="163067"/>
                </a:lnTo>
                <a:lnTo>
                  <a:pt x="842771" y="166116"/>
                </a:lnTo>
                <a:lnTo>
                  <a:pt x="839724" y="167640"/>
                </a:lnTo>
                <a:lnTo>
                  <a:pt x="835152" y="169164"/>
                </a:lnTo>
                <a:lnTo>
                  <a:pt x="830579" y="169164"/>
                </a:lnTo>
                <a:lnTo>
                  <a:pt x="826008" y="170688"/>
                </a:lnTo>
                <a:close/>
              </a:path>
              <a:path w="867410" h="170814">
                <a:moveTo>
                  <a:pt x="867155" y="97535"/>
                </a:moveTo>
                <a:lnTo>
                  <a:pt x="841248" y="97535"/>
                </a:lnTo>
                <a:lnTo>
                  <a:pt x="841248" y="89916"/>
                </a:lnTo>
                <a:lnTo>
                  <a:pt x="839724" y="86867"/>
                </a:lnTo>
                <a:lnTo>
                  <a:pt x="839724" y="83819"/>
                </a:lnTo>
                <a:lnTo>
                  <a:pt x="838200" y="80772"/>
                </a:lnTo>
                <a:lnTo>
                  <a:pt x="830579" y="73151"/>
                </a:lnTo>
                <a:lnTo>
                  <a:pt x="827532" y="73151"/>
                </a:lnTo>
                <a:lnTo>
                  <a:pt x="821436" y="70104"/>
                </a:lnTo>
                <a:lnTo>
                  <a:pt x="857631" y="70104"/>
                </a:lnTo>
                <a:lnTo>
                  <a:pt x="861059" y="74675"/>
                </a:lnTo>
                <a:lnTo>
                  <a:pt x="862584" y="80772"/>
                </a:lnTo>
                <a:lnTo>
                  <a:pt x="865632" y="86867"/>
                </a:lnTo>
                <a:lnTo>
                  <a:pt x="867155" y="94488"/>
                </a:lnTo>
                <a:lnTo>
                  <a:pt x="867155" y="97535"/>
                </a:lnTo>
                <a:close/>
              </a:path>
              <a:path w="867410" h="170814">
                <a:moveTo>
                  <a:pt x="864362" y="149351"/>
                </a:moveTo>
                <a:lnTo>
                  <a:pt x="824484" y="149351"/>
                </a:lnTo>
                <a:lnTo>
                  <a:pt x="829055" y="147827"/>
                </a:lnTo>
                <a:lnTo>
                  <a:pt x="832104" y="147827"/>
                </a:lnTo>
                <a:lnTo>
                  <a:pt x="841248" y="143256"/>
                </a:lnTo>
                <a:lnTo>
                  <a:pt x="842771" y="141732"/>
                </a:lnTo>
                <a:lnTo>
                  <a:pt x="845820" y="141732"/>
                </a:lnTo>
                <a:lnTo>
                  <a:pt x="848867" y="138683"/>
                </a:lnTo>
                <a:lnTo>
                  <a:pt x="854963" y="138683"/>
                </a:lnTo>
                <a:lnTo>
                  <a:pt x="858012" y="141732"/>
                </a:lnTo>
                <a:lnTo>
                  <a:pt x="864362" y="149351"/>
                </a:lnTo>
                <a:close/>
              </a:path>
            </a:pathLst>
          </a:custGeom>
          <a:solidFill>
            <a:srgbClr val="1C428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58112" y="3444240"/>
            <a:ext cx="5091684" cy="208787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7051548" y="3444240"/>
            <a:ext cx="459105" cy="167640"/>
          </a:xfrm>
          <a:custGeom>
            <a:avLst/>
            <a:gdLst/>
            <a:ahLst/>
            <a:cxnLst/>
            <a:rect l="l" t="t" r="r" b="b"/>
            <a:pathLst>
              <a:path w="459104" h="167639">
                <a:moveTo>
                  <a:pt x="10667" y="166116"/>
                </a:moveTo>
                <a:lnTo>
                  <a:pt x="0" y="166116"/>
                </a:lnTo>
                <a:lnTo>
                  <a:pt x="0" y="0"/>
                </a:lnTo>
                <a:lnTo>
                  <a:pt x="10667" y="0"/>
                </a:lnTo>
                <a:lnTo>
                  <a:pt x="10667" y="166116"/>
                </a:lnTo>
                <a:close/>
              </a:path>
              <a:path w="459104" h="167639">
                <a:moveTo>
                  <a:pt x="99059" y="167640"/>
                </a:moveTo>
                <a:lnTo>
                  <a:pt x="86867" y="167640"/>
                </a:lnTo>
                <a:lnTo>
                  <a:pt x="79248" y="166116"/>
                </a:lnTo>
                <a:lnTo>
                  <a:pt x="60959" y="156971"/>
                </a:lnTo>
                <a:lnTo>
                  <a:pt x="56387" y="150875"/>
                </a:lnTo>
                <a:lnTo>
                  <a:pt x="51816" y="146303"/>
                </a:lnTo>
                <a:lnTo>
                  <a:pt x="42671" y="106679"/>
                </a:lnTo>
                <a:lnTo>
                  <a:pt x="42671" y="99059"/>
                </a:lnTo>
                <a:lnTo>
                  <a:pt x="45719" y="83819"/>
                </a:lnTo>
                <a:lnTo>
                  <a:pt x="51816" y="71627"/>
                </a:lnTo>
                <a:lnTo>
                  <a:pt x="56387" y="67056"/>
                </a:lnTo>
                <a:lnTo>
                  <a:pt x="60959" y="60959"/>
                </a:lnTo>
                <a:lnTo>
                  <a:pt x="65532" y="57911"/>
                </a:lnTo>
                <a:lnTo>
                  <a:pt x="77723" y="51816"/>
                </a:lnTo>
                <a:lnTo>
                  <a:pt x="85344" y="50291"/>
                </a:lnTo>
                <a:lnTo>
                  <a:pt x="100583" y="50291"/>
                </a:lnTo>
                <a:lnTo>
                  <a:pt x="105155" y="51816"/>
                </a:lnTo>
                <a:lnTo>
                  <a:pt x="111251" y="53340"/>
                </a:lnTo>
                <a:lnTo>
                  <a:pt x="117348" y="56387"/>
                </a:lnTo>
                <a:lnTo>
                  <a:pt x="121919" y="59435"/>
                </a:lnTo>
                <a:lnTo>
                  <a:pt x="82296" y="59435"/>
                </a:lnTo>
                <a:lnTo>
                  <a:pt x="77723" y="60959"/>
                </a:lnTo>
                <a:lnTo>
                  <a:pt x="73151" y="64008"/>
                </a:lnTo>
                <a:lnTo>
                  <a:pt x="68580" y="65532"/>
                </a:lnTo>
                <a:lnTo>
                  <a:pt x="65532" y="68579"/>
                </a:lnTo>
                <a:lnTo>
                  <a:pt x="62483" y="73151"/>
                </a:lnTo>
                <a:lnTo>
                  <a:pt x="59435" y="76200"/>
                </a:lnTo>
                <a:lnTo>
                  <a:pt x="57912" y="82295"/>
                </a:lnTo>
                <a:lnTo>
                  <a:pt x="54864" y="91440"/>
                </a:lnTo>
                <a:lnTo>
                  <a:pt x="53339" y="97535"/>
                </a:lnTo>
                <a:lnTo>
                  <a:pt x="138683" y="97535"/>
                </a:lnTo>
                <a:lnTo>
                  <a:pt x="138683" y="102108"/>
                </a:lnTo>
                <a:lnTo>
                  <a:pt x="135635" y="105156"/>
                </a:lnTo>
                <a:lnTo>
                  <a:pt x="53339" y="105156"/>
                </a:lnTo>
                <a:lnTo>
                  <a:pt x="53339" y="115824"/>
                </a:lnTo>
                <a:lnTo>
                  <a:pt x="77723" y="155448"/>
                </a:lnTo>
                <a:lnTo>
                  <a:pt x="88391" y="158495"/>
                </a:lnTo>
                <a:lnTo>
                  <a:pt x="128015" y="158495"/>
                </a:lnTo>
                <a:lnTo>
                  <a:pt x="126491" y="160019"/>
                </a:lnTo>
                <a:lnTo>
                  <a:pt x="121919" y="161543"/>
                </a:lnTo>
                <a:lnTo>
                  <a:pt x="115823" y="164591"/>
                </a:lnTo>
                <a:lnTo>
                  <a:pt x="111251" y="164591"/>
                </a:lnTo>
                <a:lnTo>
                  <a:pt x="106680" y="166116"/>
                </a:lnTo>
                <a:lnTo>
                  <a:pt x="102107" y="166116"/>
                </a:lnTo>
                <a:lnTo>
                  <a:pt x="99059" y="167640"/>
                </a:lnTo>
                <a:close/>
              </a:path>
              <a:path w="459104" h="167639">
                <a:moveTo>
                  <a:pt x="138683" y="97535"/>
                </a:moveTo>
                <a:lnTo>
                  <a:pt x="128016" y="97535"/>
                </a:lnTo>
                <a:lnTo>
                  <a:pt x="128016" y="86867"/>
                </a:lnTo>
                <a:lnTo>
                  <a:pt x="126491" y="80771"/>
                </a:lnTo>
                <a:lnTo>
                  <a:pt x="123444" y="76200"/>
                </a:lnTo>
                <a:lnTo>
                  <a:pt x="121919" y="73151"/>
                </a:lnTo>
                <a:lnTo>
                  <a:pt x="118871" y="68579"/>
                </a:lnTo>
                <a:lnTo>
                  <a:pt x="112775" y="62483"/>
                </a:lnTo>
                <a:lnTo>
                  <a:pt x="103632" y="59435"/>
                </a:lnTo>
                <a:lnTo>
                  <a:pt x="121919" y="59435"/>
                </a:lnTo>
                <a:lnTo>
                  <a:pt x="124967" y="64008"/>
                </a:lnTo>
                <a:lnTo>
                  <a:pt x="129539" y="67056"/>
                </a:lnTo>
                <a:lnTo>
                  <a:pt x="132587" y="73151"/>
                </a:lnTo>
                <a:lnTo>
                  <a:pt x="134112" y="79248"/>
                </a:lnTo>
                <a:lnTo>
                  <a:pt x="137159" y="85343"/>
                </a:lnTo>
                <a:lnTo>
                  <a:pt x="138683" y="92963"/>
                </a:lnTo>
                <a:lnTo>
                  <a:pt x="138683" y="97535"/>
                </a:lnTo>
                <a:close/>
              </a:path>
              <a:path w="459104" h="167639">
                <a:moveTo>
                  <a:pt x="128015" y="158495"/>
                </a:moveTo>
                <a:lnTo>
                  <a:pt x="105155" y="158495"/>
                </a:lnTo>
                <a:lnTo>
                  <a:pt x="114300" y="155448"/>
                </a:lnTo>
                <a:lnTo>
                  <a:pt x="123444" y="150875"/>
                </a:lnTo>
                <a:lnTo>
                  <a:pt x="126491" y="147827"/>
                </a:lnTo>
                <a:lnTo>
                  <a:pt x="129539" y="146303"/>
                </a:lnTo>
                <a:lnTo>
                  <a:pt x="132587" y="146303"/>
                </a:lnTo>
                <a:lnTo>
                  <a:pt x="132587" y="147827"/>
                </a:lnTo>
                <a:lnTo>
                  <a:pt x="135635" y="150875"/>
                </a:lnTo>
                <a:lnTo>
                  <a:pt x="134112" y="153924"/>
                </a:lnTo>
                <a:lnTo>
                  <a:pt x="132587" y="155448"/>
                </a:lnTo>
                <a:lnTo>
                  <a:pt x="129539" y="156971"/>
                </a:lnTo>
                <a:lnTo>
                  <a:pt x="128015" y="158495"/>
                </a:lnTo>
                <a:close/>
              </a:path>
              <a:path w="459104" h="167639">
                <a:moveTo>
                  <a:pt x="207264" y="166116"/>
                </a:moveTo>
                <a:lnTo>
                  <a:pt x="198119" y="166116"/>
                </a:lnTo>
                <a:lnTo>
                  <a:pt x="149351" y="51816"/>
                </a:lnTo>
                <a:lnTo>
                  <a:pt x="158496" y="51816"/>
                </a:lnTo>
                <a:lnTo>
                  <a:pt x="160019" y="53340"/>
                </a:lnTo>
                <a:lnTo>
                  <a:pt x="161544" y="53340"/>
                </a:lnTo>
                <a:lnTo>
                  <a:pt x="161544" y="54863"/>
                </a:lnTo>
                <a:lnTo>
                  <a:pt x="199644" y="144779"/>
                </a:lnTo>
                <a:lnTo>
                  <a:pt x="199644" y="146303"/>
                </a:lnTo>
                <a:lnTo>
                  <a:pt x="201167" y="147827"/>
                </a:lnTo>
                <a:lnTo>
                  <a:pt x="201167" y="150875"/>
                </a:lnTo>
                <a:lnTo>
                  <a:pt x="202691" y="152400"/>
                </a:lnTo>
                <a:lnTo>
                  <a:pt x="202691" y="153924"/>
                </a:lnTo>
                <a:lnTo>
                  <a:pt x="212303" y="153924"/>
                </a:lnTo>
                <a:lnTo>
                  <a:pt x="207264" y="166116"/>
                </a:lnTo>
                <a:close/>
              </a:path>
              <a:path w="459104" h="167639">
                <a:moveTo>
                  <a:pt x="212303" y="153924"/>
                </a:moveTo>
                <a:lnTo>
                  <a:pt x="202691" y="153924"/>
                </a:lnTo>
                <a:lnTo>
                  <a:pt x="202691" y="150875"/>
                </a:lnTo>
                <a:lnTo>
                  <a:pt x="204216" y="149351"/>
                </a:lnTo>
                <a:lnTo>
                  <a:pt x="204216" y="146303"/>
                </a:lnTo>
                <a:lnTo>
                  <a:pt x="205739" y="144779"/>
                </a:lnTo>
                <a:lnTo>
                  <a:pt x="242316" y="54863"/>
                </a:lnTo>
                <a:lnTo>
                  <a:pt x="243839" y="54863"/>
                </a:lnTo>
                <a:lnTo>
                  <a:pt x="243839" y="53340"/>
                </a:lnTo>
                <a:lnTo>
                  <a:pt x="245364" y="53340"/>
                </a:lnTo>
                <a:lnTo>
                  <a:pt x="245364" y="51816"/>
                </a:lnTo>
                <a:lnTo>
                  <a:pt x="254507" y="51816"/>
                </a:lnTo>
                <a:lnTo>
                  <a:pt x="212303" y="153924"/>
                </a:lnTo>
                <a:close/>
              </a:path>
              <a:path w="459104" h="167639">
                <a:moveTo>
                  <a:pt x="321564" y="167640"/>
                </a:moveTo>
                <a:lnTo>
                  <a:pt x="309371" y="167640"/>
                </a:lnTo>
                <a:lnTo>
                  <a:pt x="303275" y="166116"/>
                </a:lnTo>
                <a:lnTo>
                  <a:pt x="295655" y="163067"/>
                </a:lnTo>
                <a:lnTo>
                  <a:pt x="289559" y="160019"/>
                </a:lnTo>
                <a:lnTo>
                  <a:pt x="284987" y="156971"/>
                </a:lnTo>
                <a:lnTo>
                  <a:pt x="280416" y="150875"/>
                </a:lnTo>
                <a:lnTo>
                  <a:pt x="275844" y="146303"/>
                </a:lnTo>
                <a:lnTo>
                  <a:pt x="271271" y="140208"/>
                </a:lnTo>
                <a:lnTo>
                  <a:pt x="269748" y="132587"/>
                </a:lnTo>
                <a:lnTo>
                  <a:pt x="267747" y="126610"/>
                </a:lnTo>
                <a:lnTo>
                  <a:pt x="266318" y="120205"/>
                </a:lnTo>
                <a:lnTo>
                  <a:pt x="265461" y="113514"/>
                </a:lnTo>
                <a:lnTo>
                  <a:pt x="265175" y="106679"/>
                </a:lnTo>
                <a:lnTo>
                  <a:pt x="265175" y="99059"/>
                </a:lnTo>
                <a:lnTo>
                  <a:pt x="266700" y="91440"/>
                </a:lnTo>
                <a:lnTo>
                  <a:pt x="269748" y="83819"/>
                </a:lnTo>
                <a:lnTo>
                  <a:pt x="271271" y="77724"/>
                </a:lnTo>
                <a:lnTo>
                  <a:pt x="274319" y="71627"/>
                </a:lnTo>
                <a:lnTo>
                  <a:pt x="278891" y="67056"/>
                </a:lnTo>
                <a:lnTo>
                  <a:pt x="283464" y="60959"/>
                </a:lnTo>
                <a:lnTo>
                  <a:pt x="301751" y="51816"/>
                </a:lnTo>
                <a:lnTo>
                  <a:pt x="309371" y="50291"/>
                </a:lnTo>
                <a:lnTo>
                  <a:pt x="323087" y="50291"/>
                </a:lnTo>
                <a:lnTo>
                  <a:pt x="329183" y="51816"/>
                </a:lnTo>
                <a:lnTo>
                  <a:pt x="333755" y="53340"/>
                </a:lnTo>
                <a:lnTo>
                  <a:pt x="339851" y="56387"/>
                </a:lnTo>
                <a:lnTo>
                  <a:pt x="344423" y="59435"/>
                </a:lnTo>
                <a:lnTo>
                  <a:pt x="306323" y="59435"/>
                </a:lnTo>
                <a:lnTo>
                  <a:pt x="301751" y="60959"/>
                </a:lnTo>
                <a:lnTo>
                  <a:pt x="297180" y="64008"/>
                </a:lnTo>
                <a:lnTo>
                  <a:pt x="292607" y="65532"/>
                </a:lnTo>
                <a:lnTo>
                  <a:pt x="289559" y="68579"/>
                </a:lnTo>
                <a:lnTo>
                  <a:pt x="286512" y="73151"/>
                </a:lnTo>
                <a:lnTo>
                  <a:pt x="283464" y="76200"/>
                </a:lnTo>
                <a:lnTo>
                  <a:pt x="280416" y="82295"/>
                </a:lnTo>
                <a:lnTo>
                  <a:pt x="277367" y="91440"/>
                </a:lnTo>
                <a:lnTo>
                  <a:pt x="277367" y="97535"/>
                </a:lnTo>
                <a:lnTo>
                  <a:pt x="361187" y="97535"/>
                </a:lnTo>
                <a:lnTo>
                  <a:pt x="361187" y="103632"/>
                </a:lnTo>
                <a:lnTo>
                  <a:pt x="359664" y="103632"/>
                </a:lnTo>
                <a:lnTo>
                  <a:pt x="359664" y="105156"/>
                </a:lnTo>
                <a:lnTo>
                  <a:pt x="275844" y="105156"/>
                </a:lnTo>
                <a:lnTo>
                  <a:pt x="275844" y="115824"/>
                </a:lnTo>
                <a:lnTo>
                  <a:pt x="277367" y="123443"/>
                </a:lnTo>
                <a:lnTo>
                  <a:pt x="278891" y="129540"/>
                </a:lnTo>
                <a:lnTo>
                  <a:pt x="281939" y="135635"/>
                </a:lnTo>
                <a:lnTo>
                  <a:pt x="283464" y="141732"/>
                </a:lnTo>
                <a:lnTo>
                  <a:pt x="288035" y="144779"/>
                </a:lnTo>
                <a:lnTo>
                  <a:pt x="291083" y="149351"/>
                </a:lnTo>
                <a:lnTo>
                  <a:pt x="295655" y="152400"/>
                </a:lnTo>
                <a:lnTo>
                  <a:pt x="301751" y="155448"/>
                </a:lnTo>
                <a:lnTo>
                  <a:pt x="306323" y="156971"/>
                </a:lnTo>
                <a:lnTo>
                  <a:pt x="312419" y="158495"/>
                </a:lnTo>
                <a:lnTo>
                  <a:pt x="350520" y="158495"/>
                </a:lnTo>
                <a:lnTo>
                  <a:pt x="348996" y="160019"/>
                </a:lnTo>
                <a:lnTo>
                  <a:pt x="345948" y="161543"/>
                </a:lnTo>
                <a:lnTo>
                  <a:pt x="341375" y="163067"/>
                </a:lnTo>
                <a:lnTo>
                  <a:pt x="338328" y="164591"/>
                </a:lnTo>
                <a:lnTo>
                  <a:pt x="333755" y="164591"/>
                </a:lnTo>
                <a:lnTo>
                  <a:pt x="330707" y="166116"/>
                </a:lnTo>
                <a:lnTo>
                  <a:pt x="326135" y="166116"/>
                </a:lnTo>
                <a:lnTo>
                  <a:pt x="321564" y="167640"/>
                </a:lnTo>
                <a:close/>
              </a:path>
              <a:path w="459104" h="167639">
                <a:moveTo>
                  <a:pt x="361187" y="97535"/>
                </a:moveTo>
                <a:lnTo>
                  <a:pt x="352044" y="97535"/>
                </a:lnTo>
                <a:lnTo>
                  <a:pt x="352044" y="91440"/>
                </a:lnTo>
                <a:lnTo>
                  <a:pt x="350519" y="86867"/>
                </a:lnTo>
                <a:lnTo>
                  <a:pt x="348996" y="80771"/>
                </a:lnTo>
                <a:lnTo>
                  <a:pt x="347471" y="76200"/>
                </a:lnTo>
                <a:lnTo>
                  <a:pt x="344423" y="73151"/>
                </a:lnTo>
                <a:lnTo>
                  <a:pt x="341375" y="68579"/>
                </a:lnTo>
                <a:lnTo>
                  <a:pt x="335280" y="62483"/>
                </a:lnTo>
                <a:lnTo>
                  <a:pt x="326135" y="59435"/>
                </a:lnTo>
                <a:lnTo>
                  <a:pt x="344423" y="59435"/>
                </a:lnTo>
                <a:lnTo>
                  <a:pt x="352044" y="67056"/>
                </a:lnTo>
                <a:lnTo>
                  <a:pt x="358139" y="79248"/>
                </a:lnTo>
                <a:lnTo>
                  <a:pt x="359664" y="85343"/>
                </a:lnTo>
                <a:lnTo>
                  <a:pt x="361187" y="92963"/>
                </a:lnTo>
                <a:lnTo>
                  <a:pt x="361187" y="97535"/>
                </a:lnTo>
                <a:close/>
              </a:path>
              <a:path w="459104" h="167639">
                <a:moveTo>
                  <a:pt x="350520" y="158495"/>
                </a:moveTo>
                <a:lnTo>
                  <a:pt x="329183" y="158495"/>
                </a:lnTo>
                <a:lnTo>
                  <a:pt x="333755" y="156971"/>
                </a:lnTo>
                <a:lnTo>
                  <a:pt x="336803" y="155448"/>
                </a:lnTo>
                <a:lnTo>
                  <a:pt x="341375" y="153924"/>
                </a:lnTo>
                <a:lnTo>
                  <a:pt x="344423" y="152400"/>
                </a:lnTo>
                <a:lnTo>
                  <a:pt x="345948" y="150875"/>
                </a:lnTo>
                <a:lnTo>
                  <a:pt x="348996" y="149351"/>
                </a:lnTo>
                <a:lnTo>
                  <a:pt x="352044" y="146303"/>
                </a:lnTo>
                <a:lnTo>
                  <a:pt x="356616" y="146303"/>
                </a:lnTo>
                <a:lnTo>
                  <a:pt x="356616" y="147827"/>
                </a:lnTo>
                <a:lnTo>
                  <a:pt x="359664" y="150875"/>
                </a:lnTo>
                <a:lnTo>
                  <a:pt x="358139" y="153924"/>
                </a:lnTo>
                <a:lnTo>
                  <a:pt x="352044" y="156971"/>
                </a:lnTo>
                <a:lnTo>
                  <a:pt x="350520" y="158495"/>
                </a:lnTo>
                <a:close/>
              </a:path>
              <a:path w="459104" h="167639">
                <a:moveTo>
                  <a:pt x="403859" y="166116"/>
                </a:moveTo>
                <a:lnTo>
                  <a:pt x="393191" y="166116"/>
                </a:lnTo>
                <a:lnTo>
                  <a:pt x="393191" y="0"/>
                </a:lnTo>
                <a:lnTo>
                  <a:pt x="403859" y="0"/>
                </a:lnTo>
                <a:lnTo>
                  <a:pt x="403859" y="166116"/>
                </a:lnTo>
                <a:close/>
              </a:path>
              <a:path w="459104" h="167639">
                <a:moveTo>
                  <a:pt x="452628" y="147827"/>
                </a:moveTo>
                <a:lnTo>
                  <a:pt x="445007" y="147827"/>
                </a:lnTo>
                <a:lnTo>
                  <a:pt x="446532" y="146303"/>
                </a:lnTo>
                <a:lnTo>
                  <a:pt x="451103" y="146303"/>
                </a:lnTo>
                <a:lnTo>
                  <a:pt x="452628" y="147827"/>
                </a:lnTo>
                <a:close/>
              </a:path>
              <a:path w="459104" h="167639">
                <a:moveTo>
                  <a:pt x="451103" y="167640"/>
                </a:moveTo>
                <a:lnTo>
                  <a:pt x="445007" y="167640"/>
                </a:lnTo>
                <a:lnTo>
                  <a:pt x="441959" y="164591"/>
                </a:lnTo>
                <a:lnTo>
                  <a:pt x="438912" y="163067"/>
                </a:lnTo>
                <a:lnTo>
                  <a:pt x="438912" y="150875"/>
                </a:lnTo>
                <a:lnTo>
                  <a:pt x="440435" y="150875"/>
                </a:lnTo>
                <a:lnTo>
                  <a:pt x="443483" y="147827"/>
                </a:lnTo>
                <a:lnTo>
                  <a:pt x="454151" y="147827"/>
                </a:lnTo>
                <a:lnTo>
                  <a:pt x="458723" y="152400"/>
                </a:lnTo>
                <a:lnTo>
                  <a:pt x="458723" y="161543"/>
                </a:lnTo>
                <a:lnTo>
                  <a:pt x="455675" y="164591"/>
                </a:lnTo>
                <a:lnTo>
                  <a:pt x="455675" y="166116"/>
                </a:lnTo>
                <a:lnTo>
                  <a:pt x="452628" y="166116"/>
                </a:lnTo>
                <a:lnTo>
                  <a:pt x="451103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822947" y="3494532"/>
            <a:ext cx="149352" cy="118872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468355" y="5806439"/>
            <a:ext cx="106680" cy="777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97390" y="3584139"/>
            <a:ext cx="0" cy="1062990"/>
          </a:xfrm>
          <a:custGeom>
            <a:avLst/>
            <a:gdLst/>
            <a:ahLst/>
            <a:cxnLst/>
            <a:rect l="l" t="t" r="r" b="b"/>
            <a:pathLst>
              <a:path w="0" h="1062989">
                <a:moveTo>
                  <a:pt x="0" y="1062413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344416" y="3584139"/>
            <a:ext cx="0" cy="1062990"/>
          </a:xfrm>
          <a:custGeom>
            <a:avLst/>
            <a:gdLst/>
            <a:ahLst/>
            <a:cxnLst/>
            <a:rect l="l" t="t" r="r" b="b"/>
            <a:pathLst>
              <a:path w="0" h="1062989">
                <a:moveTo>
                  <a:pt x="0" y="106241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445114" y="3584139"/>
            <a:ext cx="0" cy="1306830"/>
          </a:xfrm>
          <a:custGeom>
            <a:avLst/>
            <a:gdLst/>
            <a:ahLst/>
            <a:cxnLst/>
            <a:rect l="l" t="t" r="r" b="b"/>
            <a:pathLst>
              <a:path w="0" h="1306829">
                <a:moveTo>
                  <a:pt x="0" y="1306646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292140" y="3584139"/>
            <a:ext cx="0" cy="1306830"/>
          </a:xfrm>
          <a:custGeom>
            <a:avLst/>
            <a:gdLst/>
            <a:ahLst/>
            <a:cxnLst/>
            <a:rect l="l" t="t" r="r" b="b"/>
            <a:pathLst>
              <a:path w="0" h="1306829">
                <a:moveTo>
                  <a:pt x="0" y="130664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92839" y="3584139"/>
            <a:ext cx="0" cy="1306830"/>
          </a:xfrm>
          <a:custGeom>
            <a:avLst/>
            <a:gdLst/>
            <a:ahLst/>
            <a:cxnLst/>
            <a:rect l="l" t="t" r="r" b="b"/>
            <a:pathLst>
              <a:path w="0" h="1306829">
                <a:moveTo>
                  <a:pt x="0" y="1306646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71479" y="3584139"/>
            <a:ext cx="3857625" cy="1306830"/>
          </a:xfrm>
          <a:custGeom>
            <a:avLst/>
            <a:gdLst/>
            <a:ahLst/>
            <a:cxnLst/>
            <a:rect l="l" t="t" r="r" b="b"/>
            <a:pathLst>
              <a:path w="3857625" h="1306829">
                <a:moveTo>
                  <a:pt x="3841806" y="1306646"/>
                </a:moveTo>
                <a:lnTo>
                  <a:pt x="3841806" y="0"/>
                </a:lnTo>
              </a:path>
              <a:path w="3857625" h="1306829">
                <a:moveTo>
                  <a:pt x="0" y="3052"/>
                </a:moveTo>
                <a:lnTo>
                  <a:pt x="3857064" y="305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429857" y="3587192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386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76030" y="3587192"/>
            <a:ext cx="2880995" cy="0"/>
          </a:xfrm>
          <a:custGeom>
            <a:avLst/>
            <a:gdLst/>
            <a:ahLst/>
            <a:cxnLst/>
            <a:rect l="l" t="t" r="r" b="b"/>
            <a:pathLst>
              <a:path w="2880995" h="0">
                <a:moveTo>
                  <a:pt x="0" y="0"/>
                </a:moveTo>
                <a:lnTo>
                  <a:pt x="288059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76030" y="4637394"/>
            <a:ext cx="2880995" cy="0"/>
          </a:xfrm>
          <a:custGeom>
            <a:avLst/>
            <a:gdLst/>
            <a:ahLst/>
            <a:cxnLst/>
            <a:rect l="l" t="t" r="r" b="b"/>
            <a:pathLst>
              <a:path w="2880995" h="0">
                <a:moveTo>
                  <a:pt x="0" y="0"/>
                </a:moveTo>
                <a:lnTo>
                  <a:pt x="2880592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371479" y="4878574"/>
            <a:ext cx="3857625" cy="0"/>
          </a:xfrm>
          <a:custGeom>
            <a:avLst/>
            <a:gdLst/>
            <a:ahLst/>
            <a:cxnLst/>
            <a:rect l="l" t="t" r="r" b="b"/>
            <a:pathLst>
              <a:path w="3857625" h="0">
                <a:moveTo>
                  <a:pt x="0" y="0"/>
                </a:moveTo>
                <a:lnTo>
                  <a:pt x="3857064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429857" y="4878574"/>
            <a:ext cx="2868930" cy="0"/>
          </a:xfrm>
          <a:custGeom>
            <a:avLst/>
            <a:gdLst/>
            <a:ahLst/>
            <a:cxnLst/>
            <a:rect l="l" t="t" r="r" b="b"/>
            <a:pathLst>
              <a:path w="2868929" h="0">
                <a:moveTo>
                  <a:pt x="0" y="0"/>
                </a:moveTo>
                <a:lnTo>
                  <a:pt x="2868386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858831" y="1563110"/>
            <a:ext cx="3320415" cy="0"/>
          </a:xfrm>
          <a:custGeom>
            <a:avLst/>
            <a:gdLst/>
            <a:ahLst/>
            <a:cxnLst/>
            <a:rect l="l" t="t" r="r" b="b"/>
            <a:pathLst>
              <a:path w="3320415" h="0">
                <a:moveTo>
                  <a:pt x="0" y="0"/>
                </a:moveTo>
                <a:lnTo>
                  <a:pt x="3320004" y="0"/>
                </a:lnTo>
              </a:path>
            </a:pathLst>
          </a:custGeom>
          <a:ln w="91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9493137" y="1563110"/>
            <a:ext cx="768985" cy="0"/>
          </a:xfrm>
          <a:custGeom>
            <a:avLst/>
            <a:gdLst/>
            <a:ahLst/>
            <a:cxnLst/>
            <a:rect l="l" t="t" r="r" b="b"/>
            <a:pathLst>
              <a:path w="768984" h="0">
                <a:moveTo>
                  <a:pt x="0" y="0"/>
                </a:moveTo>
                <a:lnTo>
                  <a:pt x="768971" y="0"/>
                </a:lnTo>
              </a:path>
            </a:pathLst>
          </a:custGeom>
          <a:ln w="91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509596" y="1291910"/>
          <a:ext cx="4860925" cy="21513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3460"/>
                <a:gridCol w="1223010"/>
                <a:gridCol w="1138555"/>
                <a:gridCol w="1409700"/>
              </a:tblGrid>
              <a:tr h="664845">
                <a:tc>
                  <a:txBody>
                    <a:bodyPr/>
                    <a:lstStyle/>
                    <a:p>
                      <a:pPr marL="262255">
                        <a:lnSpc>
                          <a:spcPts val="1960"/>
                        </a:lnSpc>
                      </a:pPr>
                      <a:r>
                        <a:rPr dirty="0" sz="1650" spc="-2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Dice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29273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650" spc="-2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Roll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4175">
                        <a:lnSpc>
                          <a:spcPts val="1964"/>
                        </a:lnSpc>
                      </a:pPr>
                      <a:r>
                        <a:rPr dirty="0" sz="1800" spc="-20" b="1">
                          <a:solidFill>
                            <a:srgbClr val="030303"/>
                          </a:solidFill>
                          <a:latin typeface="Times New Roman"/>
                          <a:cs typeface="Times New Roman"/>
                        </a:rPr>
                        <a:t>Obs.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46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650" spc="-1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Count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ts val="1945"/>
                        </a:lnSpc>
                      </a:pPr>
                      <a:r>
                        <a:rPr dirty="0" sz="1700" spc="-2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Exp.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650" spc="-1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Count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7630">
                        <a:lnSpc>
                          <a:spcPts val="1960"/>
                        </a:lnSpc>
                      </a:pPr>
                      <a:r>
                        <a:rPr dirty="0" sz="1650" spc="-1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Difference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2740">
                <a:tc>
                  <a:txBody>
                    <a:bodyPr/>
                    <a:lstStyle/>
                    <a:p>
                      <a:pPr algn="ctr" marR="35560">
                        <a:lnSpc>
                          <a:spcPts val="2195"/>
                        </a:lnSpc>
                      </a:pPr>
                      <a:r>
                        <a:rPr dirty="0" sz="1850" spc="-50">
                          <a:solidFill>
                            <a:srgbClr val="030303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225"/>
                        </a:lnSpc>
                      </a:pPr>
                      <a:r>
                        <a:rPr dirty="0" sz="2000" spc="-25">
                          <a:solidFill>
                            <a:srgbClr val="030303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015">
                        <a:lnSpc>
                          <a:spcPts val="2225"/>
                        </a:lnSpc>
                      </a:pPr>
                      <a:r>
                        <a:rPr dirty="0" sz="2000" spc="-25">
                          <a:solidFill>
                            <a:srgbClr val="030303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23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750" spc="-5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1270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algn="ctr" marR="107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000" spc="-50">
                          <a:solidFill>
                            <a:srgbClr val="030303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B="0" marT="3873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000" spc="-25">
                          <a:solidFill>
                            <a:srgbClr val="030303"/>
                          </a:solidFill>
                          <a:latin typeface="Courier New"/>
                          <a:cs typeface="Courier New"/>
                        </a:rPr>
                        <a:t>29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B="0" marT="3556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0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000" spc="-25">
                          <a:solidFill>
                            <a:srgbClr val="030303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B="0" marT="3873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000" spc="-50">
                          <a:solidFill>
                            <a:srgbClr val="030303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B="0" marT="3873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650" spc="1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001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349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2000" spc="-25">
                          <a:solidFill>
                            <a:srgbClr val="030303"/>
                          </a:solidFill>
                          <a:latin typeface="Courier New"/>
                          <a:cs typeface="Courier New"/>
                        </a:rPr>
                        <a:t>24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B="0" marT="33019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01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2000" spc="-25">
                          <a:solidFill>
                            <a:srgbClr val="030303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B="0" marT="33019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21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850" spc="-75">
                          <a:solidFill>
                            <a:srgbClr val="030303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dirty="0" sz="1850" spc="-50">
                          <a:solidFill>
                            <a:srgbClr val="030303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algn="ctr" marR="3492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50">
                          <a:solidFill>
                            <a:srgbClr val="030303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B="0" marT="29845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solidFill>
                            <a:srgbClr val="030303"/>
                          </a:solidFill>
                          <a:latin typeface="Courier New"/>
                          <a:cs typeface="Courier New"/>
                        </a:rPr>
                        <a:t>22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B="0" marT="29845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3740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25">
                          <a:solidFill>
                            <a:srgbClr val="030303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B="0" marT="29845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003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65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650" spc="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67945"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350">
              <a:lnSpc>
                <a:spcPct val="100000"/>
              </a:lnSpc>
              <a:spcBef>
                <a:spcPts val="105"/>
              </a:spcBef>
            </a:pPr>
            <a:r>
              <a:rPr dirty="0" sz="2550" spc="70"/>
              <a:t>Calculate</a:t>
            </a:r>
            <a:r>
              <a:rPr dirty="0" sz="2550" spc="20"/>
              <a:t> </a:t>
            </a:r>
            <a:r>
              <a:rPr dirty="0" sz="2550"/>
              <a:t>a</a:t>
            </a:r>
            <a:r>
              <a:rPr dirty="0" sz="2550" spc="-85"/>
              <a:t> </a:t>
            </a:r>
            <a:r>
              <a:rPr dirty="0" sz="2550"/>
              <a:t>Test</a:t>
            </a:r>
            <a:r>
              <a:rPr dirty="0" sz="2550" spc="-105"/>
              <a:t> </a:t>
            </a:r>
            <a:r>
              <a:rPr dirty="0" sz="2550" spc="40"/>
              <a:t>Statistic</a:t>
            </a:r>
            <a:endParaRPr sz="2550"/>
          </a:p>
        </p:txBody>
      </p:sp>
      <p:sp>
        <p:nvSpPr>
          <p:cNvPr id="17" name="object 17" descr=""/>
          <p:cNvSpPr txBox="1"/>
          <p:nvPr/>
        </p:nvSpPr>
        <p:spPr>
          <a:xfrm>
            <a:off x="479903" y="818475"/>
            <a:ext cx="616267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80">
                <a:solidFill>
                  <a:srgbClr val="030303"/>
                </a:solidFill>
                <a:latin typeface="Arial"/>
                <a:cs typeface="Arial"/>
              </a:rPr>
              <a:t>How</a:t>
            </a:r>
            <a:r>
              <a:rPr dirty="0" sz="1650" spc="-6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60">
                <a:solidFill>
                  <a:srgbClr val="030303"/>
                </a:solidFill>
                <a:latin typeface="Arial"/>
                <a:cs typeface="Arial"/>
              </a:rPr>
              <a:t>different</a:t>
            </a:r>
            <a:r>
              <a:rPr dirty="0" sz="1650" spc="6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are</a:t>
            </a:r>
            <a:r>
              <a:rPr dirty="0" sz="1650" spc="-5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650" spc="-9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60" i="1">
                <a:solidFill>
                  <a:srgbClr val="030303"/>
                </a:solidFill>
                <a:latin typeface="Arial"/>
                <a:cs typeface="Arial"/>
              </a:rPr>
              <a:t>observed</a:t>
            </a:r>
            <a:r>
              <a:rPr dirty="0" sz="1650" spc="120" i="1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counts</a:t>
            </a:r>
            <a:r>
              <a:rPr dirty="0" sz="1650" spc="-2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80">
                <a:solidFill>
                  <a:srgbClr val="030303"/>
                </a:solidFill>
                <a:latin typeface="Arial"/>
                <a:cs typeface="Arial"/>
              </a:rPr>
              <a:t>from</a:t>
            </a:r>
            <a:r>
              <a:rPr dirty="0" sz="1650" spc="-5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650" spc="-9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60" i="1">
                <a:solidFill>
                  <a:srgbClr val="030303"/>
                </a:solidFill>
                <a:latin typeface="Arial"/>
                <a:cs typeface="Arial"/>
              </a:rPr>
              <a:t>expected</a:t>
            </a:r>
            <a:r>
              <a:rPr dirty="0" sz="1650" spc="110" i="1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30303"/>
                </a:solidFill>
                <a:latin typeface="Arial"/>
                <a:cs typeface="Arial"/>
              </a:rPr>
              <a:t>counts?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396397" y="1417863"/>
            <a:ext cx="21907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25" b="1">
                <a:solidFill>
                  <a:srgbClr val="808080"/>
                </a:solidFill>
                <a:latin typeface="Times New Roman"/>
                <a:cs typeface="Times New Roman"/>
              </a:rPr>
              <a:t>x2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054425" y="1155822"/>
            <a:ext cx="969010" cy="4146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50" spc="90" b="1">
                <a:solidFill>
                  <a:srgbClr val="808080"/>
                </a:solidFill>
                <a:latin typeface="Times New Roman"/>
                <a:cs typeface="Times New Roman"/>
              </a:rPr>
              <a:t>(25-</a:t>
            </a:r>
            <a:r>
              <a:rPr dirty="0" sz="1450" spc="50" b="1">
                <a:solidFill>
                  <a:srgbClr val="808080"/>
                </a:solidFill>
                <a:latin typeface="Times New Roman"/>
                <a:cs typeface="Times New Roman"/>
              </a:rPr>
              <a:t>25)</a:t>
            </a:r>
            <a:r>
              <a:rPr dirty="0" baseline="40935" sz="1425" spc="75" b="1">
                <a:solidFill>
                  <a:srgbClr val="808080"/>
                </a:solidFill>
                <a:latin typeface="Arial"/>
                <a:cs typeface="Arial"/>
              </a:rPr>
              <a:t>2</a:t>
            </a:r>
            <a:r>
              <a:rPr dirty="0" baseline="-7625" sz="3825" spc="75">
                <a:solidFill>
                  <a:srgbClr val="808080"/>
                </a:solidFill>
                <a:latin typeface="Times New Roman"/>
                <a:cs typeface="Times New Roman"/>
              </a:rPr>
              <a:t>+</a:t>
            </a:r>
            <a:endParaRPr baseline="-7625" sz="3825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233284" y="1201615"/>
            <a:ext cx="918210" cy="4146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120"/>
              </a:lnSpc>
              <a:spcBef>
                <a:spcPts val="105"/>
              </a:spcBef>
            </a:pPr>
            <a:r>
              <a:rPr dirty="0" sz="1450" spc="90" b="1">
                <a:solidFill>
                  <a:srgbClr val="808080"/>
                </a:solidFill>
                <a:latin typeface="Times New Roman"/>
                <a:cs typeface="Times New Roman"/>
              </a:rPr>
              <a:t>(29-</a:t>
            </a:r>
            <a:r>
              <a:rPr dirty="0" sz="1450" spc="100" b="1">
                <a:solidFill>
                  <a:srgbClr val="808080"/>
                </a:solidFill>
                <a:latin typeface="Times New Roman"/>
                <a:cs typeface="Times New Roman"/>
              </a:rPr>
              <a:t>25)</a:t>
            </a:r>
            <a:r>
              <a:rPr dirty="0" sz="1450" spc="155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550" spc="-50">
                <a:solidFill>
                  <a:srgbClr val="808080"/>
                </a:solidFill>
                <a:latin typeface="Times New Roman"/>
                <a:cs typeface="Times New Roman"/>
              </a:rPr>
              <a:t>+</a:t>
            </a:r>
            <a:endParaRPr sz="2550">
              <a:latin typeface="Times New Roman"/>
              <a:cs typeface="Times New Roman"/>
            </a:endParaRPr>
          </a:p>
          <a:p>
            <a:pPr algn="r" marR="191135">
              <a:lnSpc>
                <a:spcPts val="565"/>
              </a:lnSpc>
            </a:pPr>
            <a:r>
              <a:rPr dirty="0" sz="950" spc="-50" b="1">
                <a:solidFill>
                  <a:srgbClr val="808080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364392" y="1295747"/>
            <a:ext cx="79629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50" spc="90" b="1">
                <a:solidFill>
                  <a:srgbClr val="808080"/>
                </a:solidFill>
                <a:latin typeface="Times New Roman"/>
                <a:cs typeface="Times New Roman"/>
              </a:rPr>
              <a:t>(24-</a:t>
            </a:r>
            <a:r>
              <a:rPr dirty="0" sz="1450" spc="75" b="1">
                <a:solidFill>
                  <a:srgbClr val="808080"/>
                </a:solidFill>
                <a:latin typeface="Times New Roman"/>
                <a:cs typeface="Times New Roman"/>
              </a:rPr>
              <a:t>25)</a:t>
            </a:r>
            <a:r>
              <a:rPr dirty="0" baseline="40935" sz="1425" spc="112" b="1">
                <a:solidFill>
                  <a:srgbClr val="808080"/>
                </a:solidFill>
                <a:latin typeface="Arial"/>
                <a:cs typeface="Arial"/>
              </a:rPr>
              <a:t>2</a:t>
            </a:r>
            <a:endParaRPr baseline="40935" sz="1425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233537" y="1363421"/>
            <a:ext cx="212090" cy="4146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0">
                <a:solidFill>
                  <a:srgbClr val="808080"/>
                </a:solidFill>
                <a:latin typeface="Times New Roman"/>
                <a:cs typeface="Times New Roman"/>
              </a:rPr>
              <a:t>+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517850" y="1295747"/>
            <a:ext cx="79629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50" spc="90" b="1">
                <a:solidFill>
                  <a:srgbClr val="808080"/>
                </a:solidFill>
                <a:latin typeface="Times New Roman"/>
                <a:cs typeface="Times New Roman"/>
              </a:rPr>
              <a:t>(22-</a:t>
            </a:r>
            <a:r>
              <a:rPr dirty="0" sz="1450" spc="75" b="1">
                <a:solidFill>
                  <a:srgbClr val="808080"/>
                </a:solidFill>
                <a:latin typeface="Times New Roman"/>
                <a:cs typeface="Times New Roman"/>
              </a:rPr>
              <a:t>25)</a:t>
            </a:r>
            <a:r>
              <a:rPr dirty="0" baseline="40935" sz="1425" spc="112" b="1">
                <a:solidFill>
                  <a:srgbClr val="808080"/>
                </a:solidFill>
                <a:latin typeface="Arial"/>
                <a:cs typeface="Arial"/>
              </a:rPr>
              <a:t>2</a:t>
            </a:r>
            <a:endParaRPr baseline="40935" sz="1425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351305" y="1527769"/>
            <a:ext cx="20066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25" b="1">
                <a:solidFill>
                  <a:srgbClr val="808080"/>
                </a:solidFill>
                <a:latin typeface="Times New Roman"/>
                <a:cs typeface="Times New Roman"/>
              </a:rPr>
              <a:t>25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504762" y="1527769"/>
            <a:ext cx="20447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25" b="1">
                <a:solidFill>
                  <a:srgbClr val="808080"/>
                </a:solidFill>
                <a:latin typeface="Times New Roman"/>
                <a:cs typeface="Times New Roman"/>
              </a:rPr>
              <a:t>25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658219" y="1527769"/>
            <a:ext cx="20447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25" b="1">
                <a:solidFill>
                  <a:srgbClr val="808080"/>
                </a:solidFill>
                <a:latin typeface="Times New Roman"/>
                <a:cs typeface="Times New Roman"/>
              </a:rPr>
              <a:t>25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814730" y="1527769"/>
            <a:ext cx="20066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25" b="1">
                <a:solidFill>
                  <a:srgbClr val="808080"/>
                </a:solidFill>
                <a:latin typeface="Times New Roman"/>
                <a:cs typeface="Times New Roman"/>
              </a:rPr>
              <a:t>25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396397" y="1866642"/>
            <a:ext cx="20066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25" b="1">
                <a:solidFill>
                  <a:srgbClr val="808080"/>
                </a:solidFill>
                <a:latin typeface="Times New Roman"/>
                <a:cs typeface="Times New Roman"/>
              </a:rPr>
              <a:t>x2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114129" y="1784214"/>
            <a:ext cx="76327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1500" algn="l"/>
              </a:tabLst>
            </a:pPr>
            <a:r>
              <a:rPr dirty="0" sz="1450" spc="-50" b="1">
                <a:solidFill>
                  <a:srgbClr val="808080"/>
                </a:solidFill>
                <a:latin typeface="Times New Roman"/>
                <a:cs typeface="Times New Roman"/>
              </a:rPr>
              <a:t>0</a:t>
            </a:r>
            <a:r>
              <a:rPr dirty="0" sz="1450" b="1">
                <a:solidFill>
                  <a:srgbClr val="808080"/>
                </a:solidFill>
                <a:latin typeface="Times New Roman"/>
                <a:cs typeface="Times New Roman"/>
              </a:rPr>
              <a:t>	</a:t>
            </a:r>
            <a:r>
              <a:rPr dirty="0" sz="1450" spc="-25" b="1">
                <a:solidFill>
                  <a:srgbClr val="808080"/>
                </a:solidFill>
                <a:latin typeface="Times New Roman"/>
                <a:cs typeface="Times New Roman"/>
              </a:rPr>
              <a:t>16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320033" y="1784214"/>
            <a:ext cx="71755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4045" algn="l"/>
              </a:tabLst>
            </a:pPr>
            <a:r>
              <a:rPr dirty="0" sz="1450" spc="-50" b="1">
                <a:solidFill>
                  <a:srgbClr val="808080"/>
                </a:solidFill>
                <a:latin typeface="Times New Roman"/>
                <a:cs typeface="Times New Roman"/>
              </a:rPr>
              <a:t>1</a:t>
            </a:r>
            <a:r>
              <a:rPr dirty="0" sz="1450" b="1">
                <a:solidFill>
                  <a:srgbClr val="808080"/>
                </a:solidFill>
                <a:latin typeface="Times New Roman"/>
                <a:cs typeface="Times New Roman"/>
              </a:rPr>
              <a:t>	</a:t>
            </a:r>
            <a:r>
              <a:rPr dirty="0" sz="1450" spc="-50" b="1">
                <a:solidFill>
                  <a:srgbClr val="808080"/>
                </a:solidFill>
                <a:latin typeface="Times New Roman"/>
                <a:cs typeface="Times New Roman"/>
              </a:rPr>
              <a:t>9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073621" y="1814743"/>
            <a:ext cx="2004695" cy="430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1450" b="1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Times New Roman"/>
                <a:cs typeface="Times New Roman"/>
              </a:rPr>
              <a:t>25</a:t>
            </a:r>
            <a:r>
              <a:rPr dirty="0" u="none" sz="1450" spc="475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u="none" sz="2650" b="1">
                <a:solidFill>
                  <a:srgbClr val="808080"/>
                </a:solidFill>
                <a:latin typeface="Arial"/>
                <a:cs typeface="Arial"/>
              </a:rPr>
              <a:t>+</a:t>
            </a:r>
            <a:r>
              <a:rPr dirty="0" u="none" sz="2650" spc="11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u="heavy" sz="1450" b="1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Times New Roman"/>
                <a:cs typeface="Times New Roman"/>
              </a:rPr>
              <a:t>25</a:t>
            </a:r>
            <a:r>
              <a:rPr dirty="0" u="none" sz="1450" spc="49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u="none" sz="2650" b="1">
                <a:solidFill>
                  <a:srgbClr val="808080"/>
                </a:solidFill>
                <a:latin typeface="Arial"/>
                <a:cs typeface="Arial"/>
              </a:rPr>
              <a:t>+</a:t>
            </a:r>
            <a:r>
              <a:rPr dirty="0" u="none" sz="2650" spc="13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u="heavy" sz="1450" b="1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Times New Roman"/>
                <a:cs typeface="Times New Roman"/>
              </a:rPr>
              <a:t>25</a:t>
            </a:r>
            <a:r>
              <a:rPr dirty="0" u="none" sz="1450" spc="495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u="none" sz="2650" b="1">
                <a:solidFill>
                  <a:srgbClr val="808080"/>
                </a:solidFill>
                <a:latin typeface="Arial"/>
                <a:cs typeface="Arial"/>
              </a:rPr>
              <a:t>+</a:t>
            </a:r>
            <a:r>
              <a:rPr dirty="0" u="none" sz="2650" spc="105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u="heavy" sz="1450" spc="-25" b="1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Times New Roman"/>
                <a:cs typeface="Times New Roman"/>
              </a:rPr>
              <a:t>25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370997" y="2052417"/>
            <a:ext cx="3183255" cy="98806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35"/>
              </a:spcBef>
            </a:pPr>
            <a:r>
              <a:rPr dirty="0" sz="1450" spc="300" b="1">
                <a:solidFill>
                  <a:srgbClr val="808080"/>
                </a:solidFill>
                <a:latin typeface="Times New Roman"/>
                <a:cs typeface="Times New Roman"/>
              </a:rPr>
              <a:t>x</a:t>
            </a:r>
            <a:r>
              <a:rPr dirty="0" baseline="30651" sz="2175" spc="450" b="1">
                <a:solidFill>
                  <a:srgbClr val="808080"/>
                </a:solidFill>
                <a:latin typeface="Times New Roman"/>
                <a:cs typeface="Times New Roman"/>
              </a:rPr>
              <a:t>2</a:t>
            </a:r>
            <a:r>
              <a:rPr dirty="0" baseline="30651" sz="2175" spc="697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-450" b="1">
                <a:solidFill>
                  <a:srgbClr val="808080"/>
                </a:solidFill>
                <a:latin typeface="Times New Roman"/>
                <a:cs typeface="Times New Roman"/>
              </a:rPr>
              <a:t>==</a:t>
            </a:r>
            <a:r>
              <a:rPr dirty="0" sz="2000" spc="275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000" spc="50" b="1">
                <a:solidFill>
                  <a:srgbClr val="808080"/>
                </a:solidFill>
                <a:latin typeface="Times New Roman"/>
                <a:cs typeface="Times New Roman"/>
              </a:rPr>
              <a:t>o</a:t>
            </a:r>
            <a:r>
              <a:rPr dirty="0" sz="2000" spc="-15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650" b="1">
                <a:solidFill>
                  <a:srgbClr val="808080"/>
                </a:solidFill>
                <a:latin typeface="Arial"/>
                <a:cs typeface="Arial"/>
              </a:rPr>
              <a:t>+</a:t>
            </a:r>
            <a:r>
              <a:rPr dirty="0" sz="2650" spc="-235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808080"/>
                </a:solidFill>
                <a:latin typeface="Times New Roman"/>
                <a:cs typeface="Times New Roman"/>
              </a:rPr>
              <a:t>o.64</a:t>
            </a:r>
            <a:r>
              <a:rPr dirty="0" sz="2000" spc="4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650" b="1">
                <a:solidFill>
                  <a:srgbClr val="808080"/>
                </a:solidFill>
                <a:latin typeface="Arial"/>
                <a:cs typeface="Arial"/>
              </a:rPr>
              <a:t>+</a:t>
            </a:r>
            <a:r>
              <a:rPr dirty="0" sz="2650" spc="-24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808080"/>
                </a:solidFill>
                <a:latin typeface="Times New Roman"/>
                <a:cs typeface="Times New Roman"/>
              </a:rPr>
              <a:t>o.o4</a:t>
            </a:r>
            <a:r>
              <a:rPr dirty="0" sz="2000" spc="40" b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650" b="1">
                <a:solidFill>
                  <a:srgbClr val="808080"/>
                </a:solidFill>
                <a:latin typeface="Arial"/>
                <a:cs typeface="Arial"/>
              </a:rPr>
              <a:t>+</a:t>
            </a:r>
            <a:r>
              <a:rPr dirty="0" sz="2650" spc="-24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808080"/>
                </a:solidFill>
                <a:latin typeface="Times New Roman"/>
                <a:cs typeface="Times New Roman"/>
              </a:rPr>
              <a:t>o.36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860"/>
              </a:spcBef>
            </a:pPr>
            <a:r>
              <a:rPr dirty="0" sz="1450" spc="300" b="1">
                <a:solidFill>
                  <a:srgbClr val="030303"/>
                </a:solidFill>
                <a:latin typeface="Times New Roman"/>
                <a:cs typeface="Times New Roman"/>
              </a:rPr>
              <a:t>x</a:t>
            </a:r>
            <a:r>
              <a:rPr dirty="0" baseline="30651" sz="2175" spc="450" b="1">
                <a:solidFill>
                  <a:srgbClr val="030303"/>
                </a:solidFill>
                <a:latin typeface="Times New Roman"/>
                <a:cs typeface="Times New Roman"/>
              </a:rPr>
              <a:t>2</a:t>
            </a:r>
            <a:r>
              <a:rPr dirty="0" baseline="30651" sz="2175" spc="607" b="1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dirty="0" sz="2000" spc="-450" b="1">
                <a:solidFill>
                  <a:srgbClr val="030303"/>
                </a:solidFill>
                <a:latin typeface="Times New Roman"/>
                <a:cs typeface="Times New Roman"/>
              </a:rPr>
              <a:t>==</a:t>
            </a:r>
            <a:r>
              <a:rPr dirty="0" sz="2000" spc="254" b="1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dirty="0" sz="2000" spc="-20" b="1">
                <a:solidFill>
                  <a:srgbClr val="030303"/>
                </a:solidFill>
                <a:latin typeface="Times New Roman"/>
                <a:cs typeface="Times New Roman"/>
              </a:rPr>
              <a:t>1.04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11121" y="3690759"/>
            <a:ext cx="2832100" cy="873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660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solidFill>
                  <a:srgbClr val="415D99"/>
                </a:solidFill>
                <a:latin typeface="Arial"/>
                <a:cs typeface="Arial"/>
              </a:rPr>
              <a:t>Vocabulary:</a:t>
            </a:r>
            <a:r>
              <a:rPr dirty="0" sz="1150" spc="25" b="1">
                <a:solidFill>
                  <a:srgbClr val="415D99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415D99"/>
                </a:solidFill>
                <a:latin typeface="Arial"/>
                <a:cs typeface="Arial"/>
              </a:rPr>
              <a:t>Observed</a:t>
            </a:r>
            <a:r>
              <a:rPr dirty="0" sz="1150" spc="85" b="1">
                <a:solidFill>
                  <a:srgbClr val="415D99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415D99"/>
                </a:solidFill>
                <a:latin typeface="Arial"/>
                <a:cs typeface="Arial"/>
              </a:rPr>
              <a:t>counts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150">
              <a:latin typeface="Arial"/>
              <a:cs typeface="Arial"/>
            </a:endParaRPr>
          </a:p>
          <a:p>
            <a:pPr marL="86995" marR="377825" indent="-635">
              <a:lnSpc>
                <a:spcPct val="135900"/>
              </a:lnSpc>
            </a:pP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150" spc="6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number</a:t>
            </a:r>
            <a:r>
              <a:rPr dirty="0" sz="1150" spc="16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150" spc="8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occurrences</a:t>
            </a:r>
            <a:r>
              <a:rPr dirty="0" sz="1150" spc="16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in</a:t>
            </a:r>
            <a:r>
              <a:rPr dirty="0" sz="1150" spc="-1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 spc="-20">
                <a:solidFill>
                  <a:srgbClr val="1F1F1F"/>
                </a:solidFill>
                <a:latin typeface="Arial"/>
                <a:cs typeface="Arial"/>
              </a:rPr>
              <a:t>each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category</a:t>
            </a:r>
            <a:r>
              <a:rPr dirty="0" sz="1150" spc="15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observed</a:t>
            </a:r>
            <a:r>
              <a:rPr dirty="0" sz="1150" spc="19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in</a:t>
            </a:r>
            <a:r>
              <a:rPr dirty="0" sz="1150" spc="-1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150" spc="10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F1F1F"/>
                </a:solidFill>
                <a:latin typeface="Arial"/>
                <a:cs typeface="Arial"/>
              </a:rPr>
              <a:t>sample.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458846" y="3690759"/>
            <a:ext cx="2832100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660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solidFill>
                  <a:srgbClr val="415D99"/>
                </a:solidFill>
                <a:latin typeface="Arial"/>
                <a:cs typeface="Arial"/>
              </a:rPr>
              <a:t>Vocabulary:</a:t>
            </a:r>
            <a:r>
              <a:rPr dirty="0" sz="1150" spc="15" b="1">
                <a:solidFill>
                  <a:srgbClr val="415D99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415D99"/>
                </a:solidFill>
                <a:latin typeface="Arial"/>
                <a:cs typeface="Arial"/>
              </a:rPr>
              <a:t>Expected</a:t>
            </a:r>
            <a:r>
              <a:rPr dirty="0" sz="1150" spc="50" b="1">
                <a:solidFill>
                  <a:srgbClr val="415D99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415D99"/>
                </a:solidFill>
                <a:latin typeface="Arial"/>
                <a:cs typeface="Arial"/>
              </a:rPr>
              <a:t>counts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150">
              <a:latin typeface="Arial"/>
              <a:cs typeface="Arial"/>
            </a:endParaRPr>
          </a:p>
          <a:p>
            <a:pPr marL="86995" marR="377825" indent="-635">
              <a:lnSpc>
                <a:spcPct val="135900"/>
              </a:lnSpc>
            </a:pP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150" spc="6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number</a:t>
            </a:r>
            <a:r>
              <a:rPr dirty="0" sz="1150" spc="16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150" spc="8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occurrences</a:t>
            </a:r>
            <a:r>
              <a:rPr dirty="0" sz="1150" spc="16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in</a:t>
            </a:r>
            <a:r>
              <a:rPr dirty="0" sz="1150" spc="-1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 spc="-20">
                <a:solidFill>
                  <a:srgbClr val="1F1F1F"/>
                </a:solidFill>
                <a:latin typeface="Arial"/>
                <a:cs typeface="Arial"/>
              </a:rPr>
              <a:t>each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category</a:t>
            </a:r>
            <a:r>
              <a:rPr dirty="0" sz="1150" spc="14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expected</a:t>
            </a:r>
            <a:r>
              <a:rPr dirty="0" sz="1150" spc="1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under</a:t>
            </a:r>
            <a:r>
              <a:rPr dirty="0" sz="1150" spc="17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150" spc="8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 spc="-20">
                <a:solidFill>
                  <a:srgbClr val="030303"/>
                </a:solidFill>
                <a:latin typeface="Arial"/>
                <a:cs typeface="Arial"/>
              </a:rPr>
              <a:t>null </a:t>
            </a:r>
            <a:r>
              <a:rPr dirty="0" sz="1150" spc="-10">
                <a:solidFill>
                  <a:srgbClr val="030303"/>
                </a:solidFill>
                <a:latin typeface="Arial"/>
                <a:cs typeface="Arial"/>
              </a:rPr>
              <a:t>hypothesis.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381171" y="3623849"/>
            <a:ext cx="3856354" cy="1181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solidFill>
                  <a:srgbClr val="415D99"/>
                </a:solidFill>
                <a:latin typeface="Arial"/>
                <a:cs typeface="Arial"/>
              </a:rPr>
              <a:t>Vocabulary:</a:t>
            </a:r>
            <a:r>
              <a:rPr dirty="0" sz="1150" spc="70" b="1">
                <a:solidFill>
                  <a:srgbClr val="415D99"/>
                </a:solidFill>
                <a:latin typeface="Arial"/>
                <a:cs typeface="Arial"/>
              </a:rPr>
              <a:t> </a:t>
            </a:r>
            <a:r>
              <a:rPr dirty="0" sz="1700" spc="-25" b="1">
                <a:solidFill>
                  <a:srgbClr val="415D99"/>
                </a:solidFill>
                <a:latin typeface="Arial"/>
                <a:cs typeface="Arial"/>
              </a:rPr>
              <a:t>x</a:t>
            </a:r>
            <a:r>
              <a:rPr dirty="0" baseline="32163" sz="1425" spc="-37" b="1">
                <a:solidFill>
                  <a:srgbClr val="415D99"/>
                </a:solidFill>
                <a:latin typeface="Arial"/>
                <a:cs typeface="Arial"/>
              </a:rPr>
              <a:t>2</a:t>
            </a:r>
            <a:endParaRPr baseline="32163" sz="1425">
              <a:latin typeface="Arial"/>
              <a:cs typeface="Arial"/>
            </a:endParaRPr>
          </a:p>
          <a:p>
            <a:pPr marL="116205" marR="348615" indent="-4445">
              <a:lnSpc>
                <a:spcPct val="128200"/>
              </a:lnSpc>
              <a:spcBef>
                <a:spcPts val="775"/>
              </a:spcBef>
            </a:pP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150" spc="5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test</a:t>
            </a:r>
            <a:r>
              <a:rPr dirty="0" sz="1150" spc="10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statistic</a:t>
            </a:r>
            <a:r>
              <a:rPr dirty="0" sz="1150" spc="17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030303"/>
                </a:solidFill>
                <a:latin typeface="Arial"/>
                <a:cs typeface="Arial"/>
              </a:rPr>
              <a:t>x</a:t>
            </a:r>
            <a:r>
              <a:rPr dirty="0" baseline="32163" sz="1425" b="1">
                <a:solidFill>
                  <a:srgbClr val="1F1F1F"/>
                </a:solidFill>
                <a:latin typeface="Arial"/>
                <a:cs typeface="Arial"/>
              </a:rPr>
              <a:t>2</a:t>
            </a:r>
            <a:r>
              <a:rPr dirty="0" baseline="32163" sz="1425" spc="187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represents</a:t>
            </a:r>
            <a:r>
              <a:rPr dirty="0" sz="1150" spc="14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150" spc="7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sum</a:t>
            </a:r>
            <a:r>
              <a:rPr dirty="0" sz="1150" spc="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150" spc="4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 spc="-25">
                <a:solidFill>
                  <a:srgbClr val="030303"/>
                </a:solidFill>
                <a:latin typeface="Arial"/>
                <a:cs typeface="Arial"/>
              </a:rPr>
              <a:t>the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squared</a:t>
            </a:r>
            <a:r>
              <a:rPr dirty="0" sz="1150" spc="1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(and</a:t>
            </a:r>
            <a:r>
              <a:rPr dirty="0" sz="1150" spc="7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F1F1F"/>
                </a:solidFill>
                <a:latin typeface="Arial"/>
                <a:cs typeface="Arial"/>
              </a:rPr>
              <a:t>scaled)</a:t>
            </a:r>
            <a:r>
              <a:rPr dirty="0" sz="1150" spc="1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differences</a:t>
            </a:r>
            <a:r>
              <a:rPr dirty="0" sz="1150" spc="10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between</a:t>
            </a:r>
            <a:r>
              <a:rPr dirty="0" sz="1150" spc="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 spc="-40" i="1">
                <a:solidFill>
                  <a:srgbClr val="1F1F1F"/>
                </a:solidFill>
                <a:latin typeface="Arial"/>
                <a:cs typeface="Arial"/>
              </a:rPr>
              <a:t>observed</a:t>
            </a:r>
            <a:r>
              <a:rPr dirty="0" sz="1150" spc="-40" i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F1F1F"/>
                </a:solidFill>
                <a:latin typeface="Arial"/>
                <a:cs typeface="Arial"/>
              </a:rPr>
              <a:t>and</a:t>
            </a:r>
            <a:r>
              <a:rPr dirty="0" sz="1150" spc="-7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 spc="-40" i="1">
                <a:solidFill>
                  <a:srgbClr val="1F1F1F"/>
                </a:solidFill>
                <a:latin typeface="Arial"/>
                <a:cs typeface="Arial"/>
              </a:rPr>
              <a:t>expected</a:t>
            </a:r>
            <a:r>
              <a:rPr dirty="0" sz="1150" spc="-15" i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F1F1F"/>
                </a:solidFill>
                <a:latin typeface="Arial"/>
                <a:cs typeface="Arial"/>
              </a:rPr>
              <a:t>counts.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459633" y="5753002"/>
            <a:ext cx="13716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25">
                <a:solidFill>
                  <a:srgbClr val="1F1F1F"/>
                </a:solidFill>
                <a:latin typeface="Times New Roman"/>
                <a:cs typeface="Times New Roman"/>
              </a:rPr>
              <a:t>11</a:t>
            </a:r>
            <a:endParaRPr sz="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97390" y="2692688"/>
            <a:ext cx="0" cy="830580"/>
          </a:xfrm>
          <a:custGeom>
            <a:avLst/>
            <a:gdLst/>
            <a:ahLst/>
            <a:cxnLst/>
            <a:rect l="l" t="t" r="r" b="b"/>
            <a:pathLst>
              <a:path w="0" h="830579">
                <a:moveTo>
                  <a:pt x="0" y="830392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88235" y="2692688"/>
            <a:ext cx="9740900" cy="830580"/>
            <a:chOff x="488235" y="2692688"/>
            <a:chExt cx="9740900" cy="830580"/>
          </a:xfrm>
        </p:grpSpPr>
        <p:sp>
          <p:nvSpPr>
            <p:cNvPr id="4" name="object 4" descr=""/>
            <p:cNvSpPr/>
            <p:nvPr/>
          </p:nvSpPr>
          <p:spPr>
            <a:xfrm>
              <a:off x="10213285" y="2692688"/>
              <a:ext cx="0" cy="830580"/>
            </a:xfrm>
            <a:custGeom>
              <a:avLst/>
              <a:gdLst/>
              <a:ahLst/>
              <a:cxnLst/>
              <a:rect l="l" t="t" r="r" b="b"/>
              <a:pathLst>
                <a:path w="0" h="830579">
                  <a:moveTo>
                    <a:pt x="0" y="8303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88235" y="2698794"/>
              <a:ext cx="9740900" cy="812165"/>
            </a:xfrm>
            <a:custGeom>
              <a:avLst/>
              <a:gdLst/>
              <a:ahLst/>
              <a:cxnLst/>
              <a:rect l="l" t="t" r="r" b="b"/>
              <a:pathLst>
                <a:path w="9740900" h="812164">
                  <a:moveTo>
                    <a:pt x="0" y="0"/>
                  </a:moveTo>
                  <a:lnTo>
                    <a:pt x="9740307" y="0"/>
                  </a:lnTo>
                </a:path>
                <a:path w="9740900" h="812164">
                  <a:moveTo>
                    <a:pt x="0" y="812074"/>
                  </a:moveTo>
                  <a:lnTo>
                    <a:pt x="9740307" y="812074"/>
                  </a:lnTo>
                </a:path>
              </a:pathLst>
            </a:custGeom>
            <a:ln w="61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715">
              <a:lnSpc>
                <a:spcPct val="100000"/>
              </a:lnSpc>
              <a:spcBef>
                <a:spcPts val="105"/>
              </a:spcBef>
            </a:pPr>
            <a:r>
              <a:rPr dirty="0" sz="2650">
                <a:solidFill>
                  <a:srgbClr val="003A46"/>
                </a:solidFill>
              </a:rPr>
              <a:t>Compare</a:t>
            </a:r>
            <a:r>
              <a:rPr dirty="0" sz="2650" spc="95">
                <a:solidFill>
                  <a:srgbClr val="003A46"/>
                </a:solidFill>
              </a:rPr>
              <a:t> </a:t>
            </a:r>
            <a:r>
              <a:rPr dirty="0" sz="2650" spc="120">
                <a:solidFill>
                  <a:srgbClr val="003A46"/>
                </a:solidFill>
              </a:rPr>
              <a:t>to</a:t>
            </a:r>
            <a:r>
              <a:rPr dirty="0" sz="2650" spc="-150">
                <a:solidFill>
                  <a:srgbClr val="003A46"/>
                </a:solidFill>
              </a:rPr>
              <a:t> </a:t>
            </a:r>
            <a:r>
              <a:rPr dirty="0" sz="2650" spc="75">
                <a:solidFill>
                  <a:srgbClr val="003A46"/>
                </a:solidFill>
              </a:rPr>
              <a:t>the</a:t>
            </a:r>
            <a:r>
              <a:rPr dirty="0" sz="2650" spc="-80">
                <a:solidFill>
                  <a:srgbClr val="003A46"/>
                </a:solidFill>
              </a:rPr>
              <a:t> </a:t>
            </a:r>
            <a:r>
              <a:rPr dirty="0" sz="2650" spc="-10">
                <a:solidFill>
                  <a:srgbClr val="003A46"/>
                </a:solidFill>
              </a:rPr>
              <a:t>Distribution</a:t>
            </a:r>
            <a:endParaRPr sz="2650"/>
          </a:p>
        </p:txBody>
      </p:sp>
      <p:sp>
        <p:nvSpPr>
          <p:cNvPr id="7" name="object 7" descr=""/>
          <p:cNvSpPr txBox="1"/>
          <p:nvPr/>
        </p:nvSpPr>
        <p:spPr>
          <a:xfrm>
            <a:off x="459883" y="792525"/>
            <a:ext cx="9803130" cy="4108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635" indent="-203835">
              <a:lnSpc>
                <a:spcPct val="100000"/>
              </a:lnSpc>
              <a:spcBef>
                <a:spcPts val="105"/>
              </a:spcBef>
              <a:buChar char="•"/>
              <a:tabLst>
                <a:tab pos="254635" algn="l"/>
              </a:tabLst>
            </a:pPr>
            <a:r>
              <a:rPr dirty="0" sz="1650" spc="-20">
                <a:solidFill>
                  <a:srgbClr val="050505"/>
                </a:solidFill>
                <a:latin typeface="Arial"/>
                <a:cs typeface="Arial"/>
              </a:rPr>
              <a:t>We}ve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calculated</a:t>
            </a:r>
            <a:r>
              <a:rPr dirty="0" sz="1650" spc="13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65">
                <a:solidFill>
                  <a:srgbClr val="050505"/>
                </a:solidFill>
                <a:latin typeface="Arial"/>
                <a:cs typeface="Arial"/>
              </a:rPr>
              <a:t>a</a:t>
            </a:r>
            <a:r>
              <a:rPr dirty="0" sz="1650" spc="1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700" spc="-50" i="1">
                <a:solidFill>
                  <a:srgbClr val="050505"/>
                </a:solidFill>
                <a:latin typeface="Arial"/>
                <a:cs typeface="Arial"/>
              </a:rPr>
              <a:t>test</a:t>
            </a:r>
            <a:r>
              <a:rPr dirty="0" sz="1700" spc="35" i="1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700" spc="-30" i="1">
                <a:solidFill>
                  <a:srgbClr val="050505"/>
                </a:solidFill>
                <a:latin typeface="Arial"/>
                <a:cs typeface="Arial"/>
              </a:rPr>
              <a:t>statistic,</a:t>
            </a:r>
            <a:r>
              <a:rPr dirty="0" sz="1700" spc="-5" i="1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2550" b="1">
                <a:solidFill>
                  <a:srgbClr val="050505"/>
                </a:solidFill>
                <a:latin typeface="Arial"/>
                <a:cs typeface="Arial"/>
              </a:rPr>
              <a:t>x</a:t>
            </a:r>
            <a:r>
              <a:rPr dirty="0" baseline="28806" sz="2025" b="1">
                <a:solidFill>
                  <a:srgbClr val="050505"/>
                </a:solidFill>
                <a:latin typeface="Arial"/>
                <a:cs typeface="Arial"/>
              </a:rPr>
              <a:t>2</a:t>
            </a:r>
            <a:r>
              <a:rPr dirty="0" sz="1350" b="1">
                <a:solidFill>
                  <a:srgbClr val="050505"/>
                </a:solidFill>
                <a:latin typeface="Arial"/>
                <a:cs typeface="Arial"/>
              </a:rPr>
              <a:t>,</a:t>
            </a:r>
            <a:r>
              <a:rPr dirty="0" sz="1350" spc="-65" b="1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65">
                <a:solidFill>
                  <a:srgbClr val="050505"/>
                </a:solidFill>
                <a:latin typeface="Arial"/>
                <a:cs typeface="Arial"/>
              </a:rPr>
              <a:t>that</a:t>
            </a:r>
            <a:r>
              <a:rPr dirty="0" sz="1650" spc="3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represents</a:t>
            </a:r>
            <a:r>
              <a:rPr dirty="0" sz="1650" spc="11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65">
                <a:solidFill>
                  <a:srgbClr val="050505"/>
                </a:solidFill>
                <a:latin typeface="Arial"/>
                <a:cs typeface="Arial"/>
              </a:rPr>
              <a:t>thing</a:t>
            </a:r>
            <a:r>
              <a:rPr dirty="0" sz="1650" spc="-12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we are</a:t>
            </a:r>
            <a:r>
              <a:rPr dirty="0" sz="1650" spc="-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80">
                <a:solidFill>
                  <a:srgbClr val="050505"/>
                </a:solidFill>
                <a:latin typeface="Arial"/>
                <a:cs typeface="Arial"/>
              </a:rPr>
              <a:t>trying</a:t>
            </a:r>
            <a:r>
              <a:rPr dirty="0" sz="1650" spc="-114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85">
                <a:solidFill>
                  <a:srgbClr val="050505"/>
                </a:solidFill>
                <a:latin typeface="Arial"/>
                <a:cs typeface="Arial"/>
              </a:rPr>
              <a:t>to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050505"/>
                </a:solidFill>
                <a:latin typeface="Arial"/>
                <a:cs typeface="Arial"/>
              </a:rPr>
              <a:t>test</a:t>
            </a:r>
            <a:endParaRPr sz="1650">
              <a:latin typeface="Arial"/>
              <a:cs typeface="Arial"/>
            </a:endParaRPr>
          </a:p>
          <a:p>
            <a:pPr lvl="1" marL="567055" indent="-211454">
              <a:lnSpc>
                <a:spcPct val="100000"/>
              </a:lnSpc>
              <a:spcBef>
                <a:spcPts val="1275"/>
              </a:spcBef>
              <a:buSzPct val="72727"/>
              <a:buChar char="■"/>
              <a:tabLst>
                <a:tab pos="567055" algn="l"/>
              </a:tabLst>
            </a:pP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Here:</a:t>
            </a:r>
            <a:r>
              <a:rPr dirty="0" sz="1650" spc="3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650" spc="2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scaled</a:t>
            </a:r>
            <a:r>
              <a:rPr dirty="0" sz="1650" spc="15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squared</a:t>
            </a:r>
            <a:r>
              <a:rPr dirty="0" sz="1650" spc="15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difference</a:t>
            </a:r>
            <a:r>
              <a:rPr dirty="0" sz="1650" spc="14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between</a:t>
            </a:r>
            <a:r>
              <a:rPr dirty="0" sz="1650" spc="6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expected</a:t>
            </a:r>
            <a:r>
              <a:rPr dirty="0" sz="1650" spc="18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and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observed</a:t>
            </a:r>
            <a:r>
              <a:rPr dirty="0" sz="1650" spc="14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counts</a:t>
            </a:r>
            <a:endParaRPr sz="1650">
              <a:latin typeface="Arial"/>
              <a:cs typeface="Arial"/>
            </a:endParaRPr>
          </a:p>
          <a:p>
            <a:pPr lvl="1" marL="561340" marR="386080" indent="-205740">
              <a:lnSpc>
                <a:spcPct val="138400"/>
              </a:lnSpc>
              <a:spcBef>
                <a:spcPts val="650"/>
              </a:spcBef>
              <a:buSzPct val="72727"/>
              <a:buChar char="■"/>
              <a:tabLst>
                <a:tab pos="561340" algn="l"/>
                <a:tab pos="568325" algn="l"/>
              </a:tabLst>
            </a:pP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	</a:t>
            </a:r>
            <a:r>
              <a:rPr dirty="0" sz="1650" spc="90">
                <a:solidFill>
                  <a:srgbClr val="050505"/>
                </a:solidFill>
                <a:latin typeface="Arial"/>
                <a:cs typeface="Arial"/>
              </a:rPr>
              <a:t>More</a:t>
            </a:r>
            <a:r>
              <a:rPr dirty="0" sz="1650" spc="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generally:</a:t>
            </a:r>
            <a:r>
              <a:rPr dirty="0" sz="1650" spc="13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60">
                <a:solidFill>
                  <a:srgbClr val="050505"/>
                </a:solidFill>
                <a:latin typeface="Arial"/>
                <a:cs typeface="Arial"/>
              </a:rPr>
              <a:t>a</a:t>
            </a:r>
            <a:r>
              <a:rPr dirty="0" sz="1650" spc="8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single</a:t>
            </a:r>
            <a:r>
              <a:rPr dirty="0" sz="1650" spc="9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number</a:t>
            </a:r>
            <a:r>
              <a:rPr dirty="0" sz="1650" spc="204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representing</a:t>
            </a:r>
            <a:r>
              <a:rPr dirty="0" sz="1650" spc="9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how</a:t>
            </a:r>
            <a:r>
              <a:rPr dirty="0" sz="1650" spc="5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much</a:t>
            </a:r>
            <a:r>
              <a:rPr dirty="0" sz="1650" spc="9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650" spc="5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rolls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we</a:t>
            </a:r>
            <a:r>
              <a:rPr dirty="0" sz="1650" spc="2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observed</a:t>
            </a:r>
            <a:r>
              <a:rPr dirty="0" sz="1650" spc="17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0">
                <a:solidFill>
                  <a:srgbClr val="050505"/>
                </a:solidFill>
                <a:latin typeface="Arial"/>
                <a:cs typeface="Arial"/>
              </a:rPr>
              <a:t>differed</a:t>
            </a:r>
            <a:r>
              <a:rPr dirty="0" sz="1650" spc="1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70">
                <a:solidFill>
                  <a:srgbClr val="050505"/>
                </a:solidFill>
                <a:latin typeface="Arial"/>
                <a:cs typeface="Arial"/>
              </a:rPr>
              <a:t>from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what</a:t>
            </a:r>
            <a:r>
              <a:rPr dirty="0" sz="1650" spc="8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we</a:t>
            </a:r>
            <a:r>
              <a:rPr dirty="0" sz="1650" spc="1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would</a:t>
            </a:r>
            <a:r>
              <a:rPr dirty="0" sz="1650" spc="10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expect</a:t>
            </a:r>
            <a:r>
              <a:rPr dirty="0" sz="1650" spc="1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90">
                <a:solidFill>
                  <a:srgbClr val="050505"/>
                </a:solidFill>
                <a:latin typeface="Arial"/>
                <a:cs typeface="Arial"/>
              </a:rPr>
              <a:t>from</a:t>
            </a:r>
            <a:r>
              <a:rPr dirty="0" sz="1650" spc="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65">
                <a:solidFill>
                  <a:srgbClr val="050505"/>
                </a:solidFill>
                <a:latin typeface="Arial"/>
                <a:cs typeface="Arial"/>
              </a:rPr>
              <a:t>a</a:t>
            </a:r>
            <a:r>
              <a:rPr dirty="0" sz="1650" spc="8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perfectly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fair</a:t>
            </a:r>
            <a:r>
              <a:rPr dirty="0" sz="1650" spc="8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die</a:t>
            </a:r>
            <a:endParaRPr sz="165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00"/>
              </a:spcBef>
              <a:buClr>
                <a:srgbClr val="050505"/>
              </a:buClr>
              <a:buFont typeface="Arial"/>
              <a:buChar char="■"/>
            </a:pPr>
            <a:endParaRPr sz="1650">
              <a:latin typeface="Arial"/>
              <a:cs typeface="Arial"/>
            </a:endParaRPr>
          </a:p>
          <a:p>
            <a:pPr marL="381000">
              <a:lnSpc>
                <a:spcPct val="100000"/>
              </a:lnSpc>
            </a:pPr>
            <a:r>
              <a:rPr dirty="0" sz="1150" spc="-10" b="1">
                <a:solidFill>
                  <a:srgbClr val="3F5D9A"/>
                </a:solidFill>
                <a:latin typeface="Arial"/>
                <a:cs typeface="Arial"/>
              </a:rPr>
              <a:t>Important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150">
              <a:latin typeface="Arial"/>
              <a:cs typeface="Arial"/>
            </a:endParaRPr>
          </a:p>
          <a:p>
            <a:pPr marL="145415">
              <a:lnSpc>
                <a:spcPct val="100000"/>
              </a:lnSpc>
            </a:pPr>
            <a:r>
              <a:rPr dirty="0" sz="1150" spc="-50">
                <a:solidFill>
                  <a:srgbClr val="050505"/>
                </a:solidFill>
                <a:latin typeface="Arial"/>
                <a:cs typeface="Arial"/>
              </a:rPr>
              <a:t>Is</a:t>
            </a:r>
            <a:r>
              <a:rPr dirty="0" sz="1150" spc="-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this</a:t>
            </a:r>
            <a:r>
              <a:rPr dirty="0" sz="1150" spc="3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test</a:t>
            </a:r>
            <a:r>
              <a:rPr dirty="0" sz="1150" spc="2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statistic</a:t>
            </a:r>
            <a:r>
              <a:rPr dirty="0" sz="1150" spc="10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200" spc="65" b="1">
                <a:solidFill>
                  <a:srgbClr val="1C1C1C"/>
                </a:solidFill>
                <a:latin typeface="Arial"/>
                <a:cs typeface="Arial"/>
              </a:rPr>
              <a:t>(x</a:t>
            </a:r>
            <a:r>
              <a:rPr dirty="0" baseline="29239" sz="1425" spc="97" b="1">
                <a:solidFill>
                  <a:srgbClr val="1C1C1C"/>
                </a:solidFill>
                <a:latin typeface="Arial"/>
                <a:cs typeface="Arial"/>
              </a:rPr>
              <a:t>2</a:t>
            </a:r>
            <a:r>
              <a:rPr dirty="0" baseline="29239" sz="1425" spc="202" b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300" spc="-170">
                <a:solidFill>
                  <a:srgbClr val="050505"/>
                </a:solidFill>
                <a:latin typeface="Times New Roman"/>
                <a:cs typeface="Times New Roman"/>
              </a:rPr>
              <a:t>=</a:t>
            </a:r>
            <a:r>
              <a:rPr dirty="0" sz="1300" spc="114">
                <a:solidFill>
                  <a:srgbClr val="050505"/>
                </a:solidFill>
                <a:latin typeface="Times New Roman"/>
                <a:cs typeface="Times New Roman"/>
              </a:rPr>
              <a:t> 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1.04)</a:t>
            </a:r>
            <a:r>
              <a:rPr dirty="0" sz="1150" spc="9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big</a:t>
            </a:r>
            <a:r>
              <a:rPr dirty="0" sz="1150" spc="-6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or</a:t>
            </a:r>
            <a:r>
              <a:rPr dirty="0" sz="1150" spc="7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small</a:t>
            </a:r>
            <a:r>
              <a:rPr dirty="0" sz="1150" spc="3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in</a:t>
            </a:r>
            <a:r>
              <a:rPr dirty="0" sz="1150" spc="5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150" spc="1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grand</a:t>
            </a:r>
            <a:r>
              <a:rPr dirty="0" sz="1150" spc="7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scheme</a:t>
            </a:r>
            <a:r>
              <a:rPr dirty="0" sz="1150" spc="8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of</a:t>
            </a:r>
            <a:r>
              <a:rPr dirty="0" sz="1150" spc="4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050505"/>
                </a:solidFill>
                <a:latin typeface="Arial"/>
                <a:cs typeface="Arial"/>
              </a:rPr>
              <a:t>things?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endParaRPr sz="1150">
              <a:latin typeface="Arial"/>
              <a:cs typeface="Arial"/>
            </a:endParaRPr>
          </a:p>
          <a:p>
            <a:pPr marL="258445" indent="-207645">
              <a:lnSpc>
                <a:spcPct val="100000"/>
              </a:lnSpc>
              <a:buChar char="•"/>
              <a:tabLst>
                <a:tab pos="258445" algn="l"/>
              </a:tabLst>
            </a:pP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Compare</a:t>
            </a:r>
            <a:r>
              <a:rPr dirty="0" sz="1650" spc="10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our</a:t>
            </a:r>
            <a:r>
              <a:rPr dirty="0" sz="1650" spc="1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test</a:t>
            </a:r>
            <a:r>
              <a:rPr dirty="0" sz="1650" spc="114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statistic</a:t>
            </a:r>
            <a:r>
              <a:rPr dirty="0" sz="1650" spc="9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to</a:t>
            </a:r>
            <a:r>
              <a:rPr dirty="0" sz="1650" spc="15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650" spc="-7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700" spc="-10" i="1">
                <a:solidFill>
                  <a:srgbClr val="050505"/>
                </a:solidFill>
                <a:latin typeface="Arial"/>
                <a:cs typeface="Arial"/>
              </a:rPr>
              <a:t>distribution</a:t>
            </a:r>
            <a:r>
              <a:rPr dirty="0" sz="1700" spc="195" i="1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of</a:t>
            </a:r>
            <a:r>
              <a:rPr dirty="0" sz="1650" spc="8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70">
                <a:solidFill>
                  <a:srgbClr val="050505"/>
                </a:solidFill>
                <a:latin typeface="Arial"/>
                <a:cs typeface="Arial"/>
              </a:rPr>
              <a:t>that</a:t>
            </a:r>
            <a:r>
              <a:rPr dirty="0" sz="1650" spc="10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statistic</a:t>
            </a:r>
            <a:endParaRPr sz="1650">
              <a:latin typeface="Arial"/>
              <a:cs typeface="Arial"/>
            </a:endParaRPr>
          </a:p>
          <a:p>
            <a:pPr lvl="1" marL="566420" indent="-210820">
              <a:lnSpc>
                <a:spcPct val="100000"/>
              </a:lnSpc>
              <a:spcBef>
                <a:spcPts val="1395"/>
              </a:spcBef>
              <a:buClr>
                <a:srgbClr val="050505"/>
              </a:buClr>
              <a:buSzPct val="70588"/>
              <a:buFont typeface="Arial"/>
              <a:buChar char="■"/>
              <a:tabLst>
                <a:tab pos="566420" algn="l"/>
              </a:tabLst>
            </a:pPr>
            <a:r>
              <a:rPr dirty="0" sz="1700" b="1">
                <a:solidFill>
                  <a:srgbClr val="1C3F87"/>
                </a:solidFill>
                <a:latin typeface="Arial"/>
                <a:cs typeface="Arial"/>
              </a:rPr>
              <a:t>IMPORTANT</a:t>
            </a:r>
            <a:r>
              <a:rPr dirty="0" sz="1700" b="1">
                <a:solidFill>
                  <a:srgbClr val="050505"/>
                </a:solidFill>
                <a:latin typeface="Arial"/>
                <a:cs typeface="Arial"/>
              </a:rPr>
              <a:t>: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These </a:t>
            </a:r>
            <a:r>
              <a:rPr dirty="0" sz="1650" spc="50">
                <a:solidFill>
                  <a:srgbClr val="050505"/>
                </a:solidFill>
                <a:latin typeface="Arial"/>
                <a:cs typeface="Arial"/>
              </a:rPr>
              <a:t>distributions</a:t>
            </a:r>
            <a:r>
              <a:rPr dirty="0" sz="1650" spc="10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050505"/>
                </a:solidFill>
                <a:latin typeface="Arial"/>
                <a:cs typeface="Arial"/>
              </a:rPr>
              <a:t>assume</a:t>
            </a:r>
            <a:r>
              <a:rPr dirty="0" sz="1650" spc="1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65">
                <a:solidFill>
                  <a:srgbClr val="050505"/>
                </a:solidFill>
                <a:latin typeface="Arial"/>
                <a:cs typeface="Arial"/>
              </a:rPr>
              <a:t>that</a:t>
            </a:r>
            <a:r>
              <a:rPr dirty="0" sz="1650" spc="-3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700" spc="-25" i="1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700" spc="-20" i="1">
                <a:solidFill>
                  <a:srgbClr val="050505"/>
                </a:solidFill>
                <a:latin typeface="Arial"/>
                <a:cs typeface="Arial"/>
              </a:rPr>
              <a:t> null</a:t>
            </a:r>
            <a:r>
              <a:rPr dirty="0" sz="1700" spc="90" i="1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700" spc="-70" i="1">
                <a:solidFill>
                  <a:srgbClr val="050505"/>
                </a:solidFill>
                <a:latin typeface="Arial"/>
                <a:cs typeface="Arial"/>
              </a:rPr>
              <a:t>hypothesis</a:t>
            </a:r>
            <a:r>
              <a:rPr dirty="0" sz="1700" spc="125" i="1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700" spc="-130" i="1">
                <a:solidFill>
                  <a:srgbClr val="050505"/>
                </a:solidFill>
                <a:latin typeface="Arial"/>
                <a:cs typeface="Arial"/>
              </a:rPr>
              <a:t>is</a:t>
            </a:r>
            <a:r>
              <a:rPr dirty="0" sz="1700" spc="-60" i="1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700" spc="-20" i="1">
                <a:solidFill>
                  <a:srgbClr val="050505"/>
                </a:solidFill>
                <a:latin typeface="Arial"/>
                <a:cs typeface="Arial"/>
              </a:rPr>
              <a:t>true!</a:t>
            </a:r>
            <a:endParaRPr sz="1700">
              <a:latin typeface="Arial"/>
              <a:cs typeface="Arial"/>
            </a:endParaRPr>
          </a:p>
          <a:p>
            <a:pPr lvl="1" marL="567055" indent="-211454">
              <a:lnSpc>
                <a:spcPct val="100000"/>
              </a:lnSpc>
              <a:spcBef>
                <a:spcPts val="1250"/>
              </a:spcBef>
              <a:buSzPct val="72727"/>
              <a:buChar char="■"/>
              <a:tabLst>
                <a:tab pos="567055" algn="l"/>
              </a:tabLst>
            </a:pP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Here,</a:t>
            </a:r>
            <a:r>
              <a:rPr dirty="0" sz="1650" spc="-8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our</a:t>
            </a:r>
            <a:r>
              <a:rPr dirty="0" sz="1650" spc="7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800" spc="-140" b="1">
                <a:solidFill>
                  <a:srgbClr val="050505"/>
                </a:solidFill>
                <a:latin typeface="Arial"/>
                <a:cs typeface="Arial"/>
              </a:rPr>
              <a:t>null</a:t>
            </a:r>
            <a:r>
              <a:rPr dirty="0" sz="1800" spc="80" b="1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hypothesis</a:t>
            </a:r>
            <a:r>
              <a:rPr dirty="0" sz="1650" spc="15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050505"/>
                </a:solidFill>
                <a:latin typeface="Arial"/>
                <a:cs typeface="Arial"/>
              </a:rPr>
              <a:t>is</a:t>
            </a:r>
            <a:r>
              <a:rPr dirty="0" sz="1650" spc="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65">
                <a:solidFill>
                  <a:srgbClr val="050505"/>
                </a:solidFill>
                <a:latin typeface="Arial"/>
                <a:cs typeface="Arial"/>
              </a:rPr>
              <a:t>that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 the</a:t>
            </a:r>
            <a:r>
              <a:rPr dirty="0" sz="1650" spc="-3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die</a:t>
            </a:r>
            <a:r>
              <a:rPr dirty="0" sz="1650" spc="1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85">
                <a:solidFill>
                  <a:srgbClr val="050505"/>
                </a:solidFill>
                <a:latin typeface="Arial"/>
                <a:cs typeface="Arial"/>
              </a:rPr>
              <a:t>IS</a:t>
            </a:r>
            <a:r>
              <a:rPr dirty="0" sz="1650" spc="-5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30">
                <a:solidFill>
                  <a:srgbClr val="050505"/>
                </a:solidFill>
                <a:latin typeface="Arial"/>
                <a:cs typeface="Arial"/>
              </a:rPr>
              <a:t>fair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461183" y="5759362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1C1C1C"/>
                </a:solidFill>
                <a:latin typeface="Arial"/>
                <a:cs typeface="Arial"/>
              </a:rPr>
              <a:t>12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204" y="362712"/>
            <a:ext cx="2677668" cy="34747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69379" y="272214"/>
            <a:ext cx="236220" cy="4629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50" spc="-50" b="1" i="1">
                <a:solidFill>
                  <a:srgbClr val="003B49"/>
                </a:solidFill>
                <a:latin typeface="Arial"/>
                <a:cs typeface="Arial"/>
              </a:rPr>
              <a:t>χ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1567" y="338327"/>
            <a:ext cx="2286000" cy="3672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683" y="1059180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091" y="998220"/>
            <a:ext cx="5007863" cy="207263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5812535" y="1011936"/>
            <a:ext cx="329565" cy="154305"/>
          </a:xfrm>
          <a:custGeom>
            <a:avLst/>
            <a:gdLst/>
            <a:ahLst/>
            <a:cxnLst/>
            <a:rect l="l" t="t" r="r" b="b"/>
            <a:pathLst>
              <a:path w="329564" h="154305">
                <a:moveTo>
                  <a:pt x="96012" y="50292"/>
                </a:moveTo>
                <a:lnTo>
                  <a:pt x="27432" y="50292"/>
                </a:lnTo>
                <a:lnTo>
                  <a:pt x="28956" y="47244"/>
                </a:lnTo>
                <a:lnTo>
                  <a:pt x="35052" y="44196"/>
                </a:lnTo>
                <a:lnTo>
                  <a:pt x="36576" y="41148"/>
                </a:lnTo>
                <a:lnTo>
                  <a:pt x="45720" y="36576"/>
                </a:lnTo>
                <a:lnTo>
                  <a:pt x="48768" y="36576"/>
                </a:lnTo>
                <a:lnTo>
                  <a:pt x="51816" y="35052"/>
                </a:lnTo>
                <a:lnTo>
                  <a:pt x="54864" y="35052"/>
                </a:lnTo>
                <a:lnTo>
                  <a:pt x="59436" y="33528"/>
                </a:lnTo>
                <a:lnTo>
                  <a:pt x="70104" y="33528"/>
                </a:lnTo>
                <a:lnTo>
                  <a:pt x="74676" y="35052"/>
                </a:lnTo>
                <a:lnTo>
                  <a:pt x="80772" y="36576"/>
                </a:lnTo>
                <a:lnTo>
                  <a:pt x="89916" y="42672"/>
                </a:lnTo>
                <a:lnTo>
                  <a:pt x="92964" y="45720"/>
                </a:lnTo>
                <a:lnTo>
                  <a:pt x="96012" y="50292"/>
                </a:lnTo>
                <a:close/>
              </a:path>
              <a:path w="329564" h="154305">
                <a:moveTo>
                  <a:pt x="28956" y="152400"/>
                </a:moveTo>
                <a:lnTo>
                  <a:pt x="0" y="152400"/>
                </a:lnTo>
                <a:lnTo>
                  <a:pt x="0" y="36576"/>
                </a:lnTo>
                <a:lnTo>
                  <a:pt x="21336" y="36576"/>
                </a:lnTo>
                <a:lnTo>
                  <a:pt x="24384" y="38100"/>
                </a:lnTo>
                <a:lnTo>
                  <a:pt x="24384" y="41148"/>
                </a:lnTo>
                <a:lnTo>
                  <a:pt x="27432" y="50292"/>
                </a:lnTo>
                <a:lnTo>
                  <a:pt x="96012" y="50292"/>
                </a:lnTo>
                <a:lnTo>
                  <a:pt x="97536" y="54864"/>
                </a:lnTo>
                <a:lnTo>
                  <a:pt x="98298" y="56388"/>
                </a:lnTo>
                <a:lnTo>
                  <a:pt x="45720" y="56388"/>
                </a:lnTo>
                <a:lnTo>
                  <a:pt x="41148" y="59436"/>
                </a:lnTo>
                <a:lnTo>
                  <a:pt x="36576" y="60960"/>
                </a:lnTo>
                <a:lnTo>
                  <a:pt x="32004" y="64008"/>
                </a:lnTo>
                <a:lnTo>
                  <a:pt x="28956" y="68580"/>
                </a:lnTo>
                <a:lnTo>
                  <a:pt x="28956" y="152400"/>
                </a:lnTo>
                <a:close/>
              </a:path>
              <a:path w="329564" h="154305">
                <a:moveTo>
                  <a:pt x="102108" y="152400"/>
                </a:moveTo>
                <a:lnTo>
                  <a:pt x="74676" y="152400"/>
                </a:lnTo>
                <a:lnTo>
                  <a:pt x="74676" y="71628"/>
                </a:lnTo>
                <a:lnTo>
                  <a:pt x="73152" y="65532"/>
                </a:lnTo>
                <a:lnTo>
                  <a:pt x="65532" y="57912"/>
                </a:lnTo>
                <a:lnTo>
                  <a:pt x="60960" y="56388"/>
                </a:lnTo>
                <a:lnTo>
                  <a:pt x="98298" y="56388"/>
                </a:lnTo>
                <a:lnTo>
                  <a:pt x="100584" y="60960"/>
                </a:lnTo>
                <a:lnTo>
                  <a:pt x="102108" y="65532"/>
                </a:lnTo>
                <a:lnTo>
                  <a:pt x="102108" y="152400"/>
                </a:lnTo>
                <a:close/>
              </a:path>
              <a:path w="329564" h="154305">
                <a:moveTo>
                  <a:pt x="188976" y="153924"/>
                </a:moveTo>
                <a:lnTo>
                  <a:pt x="170688" y="153924"/>
                </a:lnTo>
                <a:lnTo>
                  <a:pt x="163068" y="152400"/>
                </a:lnTo>
                <a:lnTo>
                  <a:pt x="129540" y="126492"/>
                </a:lnTo>
                <a:lnTo>
                  <a:pt x="121920" y="103632"/>
                </a:lnTo>
                <a:lnTo>
                  <a:pt x="121920" y="94488"/>
                </a:lnTo>
                <a:lnTo>
                  <a:pt x="132588" y="54864"/>
                </a:lnTo>
                <a:lnTo>
                  <a:pt x="138684" y="50292"/>
                </a:lnTo>
                <a:lnTo>
                  <a:pt x="143256" y="45720"/>
                </a:lnTo>
                <a:lnTo>
                  <a:pt x="149352" y="41148"/>
                </a:lnTo>
                <a:lnTo>
                  <a:pt x="156972" y="38100"/>
                </a:lnTo>
                <a:lnTo>
                  <a:pt x="163068" y="35052"/>
                </a:lnTo>
                <a:lnTo>
                  <a:pt x="170688" y="33528"/>
                </a:lnTo>
                <a:lnTo>
                  <a:pt x="188976" y="33528"/>
                </a:lnTo>
                <a:lnTo>
                  <a:pt x="227076" y="54864"/>
                </a:lnTo>
                <a:lnTo>
                  <a:pt x="170688" y="54864"/>
                </a:lnTo>
                <a:lnTo>
                  <a:pt x="163068" y="59436"/>
                </a:lnTo>
                <a:lnTo>
                  <a:pt x="150876" y="94488"/>
                </a:lnTo>
                <a:lnTo>
                  <a:pt x="151423" y="103084"/>
                </a:lnTo>
                <a:lnTo>
                  <a:pt x="170688" y="132588"/>
                </a:lnTo>
                <a:lnTo>
                  <a:pt x="227076" y="132588"/>
                </a:lnTo>
                <a:lnTo>
                  <a:pt x="222504" y="138684"/>
                </a:lnTo>
                <a:lnTo>
                  <a:pt x="210312" y="147828"/>
                </a:lnTo>
                <a:lnTo>
                  <a:pt x="204216" y="150876"/>
                </a:lnTo>
                <a:lnTo>
                  <a:pt x="188976" y="153924"/>
                </a:lnTo>
                <a:close/>
              </a:path>
              <a:path w="329564" h="154305">
                <a:moveTo>
                  <a:pt x="227076" y="132588"/>
                </a:moveTo>
                <a:lnTo>
                  <a:pt x="190500" y="132588"/>
                </a:lnTo>
                <a:lnTo>
                  <a:pt x="196595" y="129540"/>
                </a:lnTo>
                <a:lnTo>
                  <a:pt x="201168" y="123444"/>
                </a:lnTo>
                <a:lnTo>
                  <a:pt x="204287" y="117419"/>
                </a:lnTo>
                <a:lnTo>
                  <a:pt x="206692" y="110680"/>
                </a:lnTo>
                <a:lnTo>
                  <a:pt x="208128" y="103632"/>
                </a:lnTo>
                <a:lnTo>
                  <a:pt x="208240" y="103084"/>
                </a:lnTo>
                <a:lnTo>
                  <a:pt x="208788" y="94488"/>
                </a:lnTo>
                <a:lnTo>
                  <a:pt x="208363" y="87653"/>
                </a:lnTo>
                <a:lnTo>
                  <a:pt x="208240" y="85677"/>
                </a:lnTo>
                <a:lnTo>
                  <a:pt x="190500" y="54864"/>
                </a:lnTo>
                <a:lnTo>
                  <a:pt x="227076" y="54864"/>
                </a:lnTo>
                <a:lnTo>
                  <a:pt x="231648" y="60960"/>
                </a:lnTo>
                <a:lnTo>
                  <a:pt x="233172" y="68580"/>
                </a:lnTo>
                <a:lnTo>
                  <a:pt x="235172" y="74556"/>
                </a:lnTo>
                <a:lnTo>
                  <a:pt x="236600" y="80962"/>
                </a:lnTo>
                <a:lnTo>
                  <a:pt x="237458" y="87653"/>
                </a:lnTo>
                <a:lnTo>
                  <a:pt x="237743" y="94488"/>
                </a:lnTo>
                <a:lnTo>
                  <a:pt x="237743" y="103632"/>
                </a:lnTo>
                <a:lnTo>
                  <a:pt x="236334" y="110680"/>
                </a:lnTo>
                <a:lnTo>
                  <a:pt x="236219" y="111252"/>
                </a:lnTo>
                <a:lnTo>
                  <a:pt x="233172" y="118872"/>
                </a:lnTo>
                <a:lnTo>
                  <a:pt x="231648" y="126492"/>
                </a:lnTo>
                <a:lnTo>
                  <a:pt x="227076" y="132588"/>
                </a:lnTo>
                <a:close/>
              </a:path>
              <a:path w="329564" h="154305">
                <a:moveTo>
                  <a:pt x="326136" y="56388"/>
                </a:moveTo>
                <a:lnTo>
                  <a:pt x="251460" y="56388"/>
                </a:lnTo>
                <a:lnTo>
                  <a:pt x="251460" y="54864"/>
                </a:lnTo>
                <a:lnTo>
                  <a:pt x="249936" y="54864"/>
                </a:lnTo>
                <a:lnTo>
                  <a:pt x="248412" y="53340"/>
                </a:lnTo>
                <a:lnTo>
                  <a:pt x="248412" y="39624"/>
                </a:lnTo>
                <a:lnTo>
                  <a:pt x="268224" y="36576"/>
                </a:lnTo>
                <a:lnTo>
                  <a:pt x="274319" y="4572"/>
                </a:lnTo>
                <a:lnTo>
                  <a:pt x="274319" y="1524"/>
                </a:lnTo>
                <a:lnTo>
                  <a:pt x="275843" y="1524"/>
                </a:lnTo>
                <a:lnTo>
                  <a:pt x="277368" y="0"/>
                </a:lnTo>
                <a:lnTo>
                  <a:pt x="294131" y="0"/>
                </a:lnTo>
                <a:lnTo>
                  <a:pt x="294131" y="36576"/>
                </a:lnTo>
                <a:lnTo>
                  <a:pt x="326136" y="36576"/>
                </a:lnTo>
                <a:lnTo>
                  <a:pt x="326136" y="56388"/>
                </a:lnTo>
                <a:close/>
              </a:path>
              <a:path w="329564" h="154305">
                <a:moveTo>
                  <a:pt x="309372" y="153924"/>
                </a:moveTo>
                <a:lnTo>
                  <a:pt x="298704" y="153924"/>
                </a:lnTo>
                <a:lnTo>
                  <a:pt x="291250" y="153590"/>
                </a:lnTo>
                <a:lnTo>
                  <a:pt x="267287" y="129540"/>
                </a:lnTo>
                <a:lnTo>
                  <a:pt x="267247" y="129373"/>
                </a:lnTo>
                <a:lnTo>
                  <a:pt x="266811" y="123444"/>
                </a:lnTo>
                <a:lnTo>
                  <a:pt x="266700" y="56388"/>
                </a:lnTo>
                <a:lnTo>
                  <a:pt x="294131" y="56388"/>
                </a:lnTo>
                <a:lnTo>
                  <a:pt x="294131" y="123444"/>
                </a:lnTo>
                <a:lnTo>
                  <a:pt x="297096" y="129373"/>
                </a:lnTo>
                <a:lnTo>
                  <a:pt x="297180" y="129540"/>
                </a:lnTo>
                <a:lnTo>
                  <a:pt x="298704" y="131064"/>
                </a:lnTo>
                <a:lnTo>
                  <a:pt x="301752" y="132588"/>
                </a:lnTo>
                <a:lnTo>
                  <a:pt x="321055" y="132588"/>
                </a:lnTo>
                <a:lnTo>
                  <a:pt x="329184" y="144780"/>
                </a:lnTo>
                <a:lnTo>
                  <a:pt x="320039" y="150876"/>
                </a:lnTo>
                <a:lnTo>
                  <a:pt x="313943" y="152400"/>
                </a:lnTo>
                <a:lnTo>
                  <a:pt x="309372" y="153924"/>
                </a:lnTo>
                <a:close/>
              </a:path>
              <a:path w="329564" h="154305">
                <a:moveTo>
                  <a:pt x="318515" y="129540"/>
                </a:moveTo>
                <a:lnTo>
                  <a:pt x="313943" y="129540"/>
                </a:lnTo>
                <a:lnTo>
                  <a:pt x="313943" y="128016"/>
                </a:lnTo>
                <a:lnTo>
                  <a:pt x="318515" y="128016"/>
                </a:lnTo>
                <a:lnTo>
                  <a:pt x="318515" y="129540"/>
                </a:lnTo>
                <a:close/>
              </a:path>
              <a:path w="329564" h="154305">
                <a:moveTo>
                  <a:pt x="321055" y="132588"/>
                </a:moveTo>
                <a:lnTo>
                  <a:pt x="306324" y="132588"/>
                </a:lnTo>
                <a:lnTo>
                  <a:pt x="307848" y="131064"/>
                </a:lnTo>
                <a:lnTo>
                  <a:pt x="310895" y="131064"/>
                </a:lnTo>
                <a:lnTo>
                  <a:pt x="312419" y="129540"/>
                </a:lnTo>
                <a:lnTo>
                  <a:pt x="320039" y="129540"/>
                </a:lnTo>
                <a:lnTo>
                  <a:pt x="320039" y="131064"/>
                </a:lnTo>
                <a:lnTo>
                  <a:pt x="321055" y="132588"/>
                </a:lnTo>
                <a:close/>
              </a:path>
            </a:pathLst>
          </a:custGeom>
          <a:solidFill>
            <a:srgbClr val="1C428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07252" y="998220"/>
            <a:ext cx="1927860" cy="20726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683" y="1491996"/>
            <a:ext cx="76200" cy="762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7616" y="1432559"/>
            <a:ext cx="5381244" cy="20726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68355" y="5806439"/>
            <a:ext cx="103632" cy="777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204" y="362712"/>
            <a:ext cx="2677668" cy="34747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69379" y="272214"/>
            <a:ext cx="236220" cy="4629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50" spc="-50" b="1" i="1">
                <a:solidFill>
                  <a:srgbClr val="003B49"/>
                </a:solidFill>
                <a:latin typeface="Arial"/>
                <a:cs typeface="Arial"/>
              </a:rPr>
              <a:t>χ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1567" y="338327"/>
            <a:ext cx="2286000" cy="3672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9134" y="999744"/>
            <a:ext cx="3887653" cy="388821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9720" y="1059180"/>
            <a:ext cx="77724" cy="76200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5686044" y="1493520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59">
                <a:moveTo>
                  <a:pt x="73152" y="73152"/>
                </a:moveTo>
                <a:lnTo>
                  <a:pt x="0" y="73152"/>
                </a:lnTo>
                <a:lnTo>
                  <a:pt x="0" y="0"/>
                </a:lnTo>
                <a:lnTo>
                  <a:pt x="73152" y="0"/>
                </a:lnTo>
                <a:lnTo>
                  <a:pt x="73152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81116" y="1432559"/>
            <a:ext cx="3877055" cy="20574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5686044" y="192633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2" y="73152"/>
                </a:moveTo>
                <a:lnTo>
                  <a:pt x="0" y="73152"/>
                </a:lnTo>
                <a:lnTo>
                  <a:pt x="0" y="0"/>
                </a:lnTo>
                <a:lnTo>
                  <a:pt x="73152" y="0"/>
                </a:lnTo>
                <a:lnTo>
                  <a:pt x="73152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887212" y="1866900"/>
            <a:ext cx="332740" cy="166370"/>
          </a:xfrm>
          <a:custGeom>
            <a:avLst/>
            <a:gdLst/>
            <a:ahLst/>
            <a:cxnLst/>
            <a:rect l="l" t="t" r="r" b="b"/>
            <a:pathLst>
              <a:path w="332739" h="166369">
                <a:moveTo>
                  <a:pt x="80771" y="155448"/>
                </a:moveTo>
                <a:lnTo>
                  <a:pt x="60959" y="155448"/>
                </a:lnTo>
                <a:lnTo>
                  <a:pt x="65532" y="152400"/>
                </a:lnTo>
                <a:lnTo>
                  <a:pt x="70103" y="150875"/>
                </a:lnTo>
                <a:lnTo>
                  <a:pt x="74675" y="147828"/>
                </a:lnTo>
                <a:lnTo>
                  <a:pt x="80771" y="141732"/>
                </a:lnTo>
                <a:lnTo>
                  <a:pt x="83819" y="137159"/>
                </a:lnTo>
                <a:lnTo>
                  <a:pt x="85343" y="132587"/>
                </a:lnTo>
                <a:lnTo>
                  <a:pt x="88391" y="128016"/>
                </a:lnTo>
                <a:lnTo>
                  <a:pt x="88391" y="112775"/>
                </a:lnTo>
                <a:lnTo>
                  <a:pt x="85343" y="103632"/>
                </a:lnTo>
                <a:lnTo>
                  <a:pt x="76200" y="94487"/>
                </a:lnTo>
                <a:lnTo>
                  <a:pt x="71627" y="92963"/>
                </a:lnTo>
                <a:lnTo>
                  <a:pt x="68580" y="89916"/>
                </a:lnTo>
                <a:lnTo>
                  <a:pt x="62483" y="88391"/>
                </a:lnTo>
                <a:lnTo>
                  <a:pt x="48767" y="83820"/>
                </a:lnTo>
                <a:lnTo>
                  <a:pt x="42671" y="82295"/>
                </a:lnTo>
                <a:lnTo>
                  <a:pt x="38100" y="80771"/>
                </a:lnTo>
                <a:lnTo>
                  <a:pt x="33527" y="77724"/>
                </a:lnTo>
                <a:lnTo>
                  <a:pt x="24383" y="74675"/>
                </a:lnTo>
                <a:lnTo>
                  <a:pt x="19811" y="71628"/>
                </a:lnTo>
                <a:lnTo>
                  <a:pt x="16764" y="67055"/>
                </a:lnTo>
                <a:lnTo>
                  <a:pt x="13716" y="64008"/>
                </a:lnTo>
                <a:lnTo>
                  <a:pt x="10667" y="59436"/>
                </a:lnTo>
                <a:lnTo>
                  <a:pt x="9143" y="54863"/>
                </a:lnTo>
                <a:lnTo>
                  <a:pt x="7619" y="48767"/>
                </a:lnTo>
                <a:lnTo>
                  <a:pt x="7619" y="36575"/>
                </a:lnTo>
                <a:lnTo>
                  <a:pt x="9143" y="32004"/>
                </a:lnTo>
                <a:lnTo>
                  <a:pt x="10667" y="25908"/>
                </a:lnTo>
                <a:lnTo>
                  <a:pt x="12191" y="21336"/>
                </a:lnTo>
                <a:lnTo>
                  <a:pt x="15239" y="16763"/>
                </a:lnTo>
                <a:lnTo>
                  <a:pt x="19811" y="13716"/>
                </a:lnTo>
                <a:lnTo>
                  <a:pt x="24383" y="9144"/>
                </a:lnTo>
                <a:lnTo>
                  <a:pt x="28955" y="6095"/>
                </a:lnTo>
                <a:lnTo>
                  <a:pt x="35051" y="4571"/>
                </a:lnTo>
                <a:lnTo>
                  <a:pt x="39623" y="1524"/>
                </a:lnTo>
                <a:lnTo>
                  <a:pt x="47243" y="0"/>
                </a:lnTo>
                <a:lnTo>
                  <a:pt x="62483" y="0"/>
                </a:lnTo>
                <a:lnTo>
                  <a:pt x="70103" y="1524"/>
                </a:lnTo>
                <a:lnTo>
                  <a:pt x="76200" y="4571"/>
                </a:lnTo>
                <a:lnTo>
                  <a:pt x="83819" y="7620"/>
                </a:lnTo>
                <a:lnTo>
                  <a:pt x="89916" y="10667"/>
                </a:lnTo>
                <a:lnTo>
                  <a:pt x="42671" y="10667"/>
                </a:lnTo>
                <a:lnTo>
                  <a:pt x="39623" y="12191"/>
                </a:lnTo>
                <a:lnTo>
                  <a:pt x="18287" y="38100"/>
                </a:lnTo>
                <a:lnTo>
                  <a:pt x="18287" y="47244"/>
                </a:lnTo>
                <a:lnTo>
                  <a:pt x="48767" y="71628"/>
                </a:lnTo>
                <a:lnTo>
                  <a:pt x="53339" y="74675"/>
                </a:lnTo>
                <a:lnTo>
                  <a:pt x="89916" y="91440"/>
                </a:lnTo>
                <a:lnTo>
                  <a:pt x="96011" y="100583"/>
                </a:lnTo>
                <a:lnTo>
                  <a:pt x="99059" y="103632"/>
                </a:lnTo>
                <a:lnTo>
                  <a:pt x="99059" y="129540"/>
                </a:lnTo>
                <a:lnTo>
                  <a:pt x="92964" y="141732"/>
                </a:lnTo>
                <a:lnTo>
                  <a:pt x="89916" y="146304"/>
                </a:lnTo>
                <a:lnTo>
                  <a:pt x="80771" y="155448"/>
                </a:lnTo>
                <a:close/>
              </a:path>
              <a:path w="332739" h="166369">
                <a:moveTo>
                  <a:pt x="89916" y="24383"/>
                </a:moveTo>
                <a:lnTo>
                  <a:pt x="88391" y="24383"/>
                </a:lnTo>
                <a:lnTo>
                  <a:pt x="82295" y="18287"/>
                </a:lnTo>
                <a:lnTo>
                  <a:pt x="73151" y="13716"/>
                </a:lnTo>
                <a:lnTo>
                  <a:pt x="68580" y="12191"/>
                </a:lnTo>
                <a:lnTo>
                  <a:pt x="65532" y="10667"/>
                </a:lnTo>
                <a:lnTo>
                  <a:pt x="89916" y="10667"/>
                </a:lnTo>
                <a:lnTo>
                  <a:pt x="94487" y="16763"/>
                </a:lnTo>
                <a:lnTo>
                  <a:pt x="92964" y="21336"/>
                </a:lnTo>
                <a:lnTo>
                  <a:pt x="89916" y="24383"/>
                </a:lnTo>
                <a:close/>
              </a:path>
              <a:path w="332739" h="166369">
                <a:moveTo>
                  <a:pt x="7619" y="138683"/>
                </a:moveTo>
                <a:lnTo>
                  <a:pt x="4571" y="138683"/>
                </a:lnTo>
                <a:lnTo>
                  <a:pt x="6095" y="137159"/>
                </a:lnTo>
                <a:lnTo>
                  <a:pt x="7619" y="137159"/>
                </a:lnTo>
                <a:lnTo>
                  <a:pt x="7619" y="138683"/>
                </a:lnTo>
                <a:close/>
              </a:path>
              <a:path w="332739" h="166369">
                <a:moveTo>
                  <a:pt x="56387" y="166116"/>
                </a:moveTo>
                <a:lnTo>
                  <a:pt x="47243" y="166116"/>
                </a:lnTo>
                <a:lnTo>
                  <a:pt x="39528" y="165592"/>
                </a:lnTo>
                <a:lnTo>
                  <a:pt x="0" y="144779"/>
                </a:lnTo>
                <a:lnTo>
                  <a:pt x="3048" y="138683"/>
                </a:lnTo>
                <a:lnTo>
                  <a:pt x="9143" y="138683"/>
                </a:lnTo>
                <a:lnTo>
                  <a:pt x="12191" y="141732"/>
                </a:lnTo>
                <a:lnTo>
                  <a:pt x="13716" y="141732"/>
                </a:lnTo>
                <a:lnTo>
                  <a:pt x="18287" y="146304"/>
                </a:lnTo>
                <a:lnTo>
                  <a:pt x="21335" y="147828"/>
                </a:lnTo>
                <a:lnTo>
                  <a:pt x="22859" y="149351"/>
                </a:lnTo>
                <a:lnTo>
                  <a:pt x="32003" y="153924"/>
                </a:lnTo>
                <a:lnTo>
                  <a:pt x="35051" y="153924"/>
                </a:lnTo>
                <a:lnTo>
                  <a:pt x="39623" y="155448"/>
                </a:lnTo>
                <a:lnTo>
                  <a:pt x="80771" y="155448"/>
                </a:lnTo>
                <a:lnTo>
                  <a:pt x="76200" y="158495"/>
                </a:lnTo>
                <a:lnTo>
                  <a:pt x="64007" y="164591"/>
                </a:lnTo>
                <a:lnTo>
                  <a:pt x="56387" y="166116"/>
                </a:lnTo>
                <a:close/>
              </a:path>
              <a:path w="332739" h="166369">
                <a:moveTo>
                  <a:pt x="179832" y="164591"/>
                </a:moveTo>
                <a:lnTo>
                  <a:pt x="163067" y="164591"/>
                </a:lnTo>
                <a:lnTo>
                  <a:pt x="150875" y="161544"/>
                </a:lnTo>
                <a:lnTo>
                  <a:pt x="143255" y="158495"/>
                </a:lnTo>
                <a:lnTo>
                  <a:pt x="129539" y="144779"/>
                </a:lnTo>
                <a:lnTo>
                  <a:pt x="124967" y="137159"/>
                </a:lnTo>
                <a:lnTo>
                  <a:pt x="123443" y="129540"/>
                </a:lnTo>
                <a:lnTo>
                  <a:pt x="120395" y="123444"/>
                </a:lnTo>
                <a:lnTo>
                  <a:pt x="118871" y="114300"/>
                </a:lnTo>
                <a:lnTo>
                  <a:pt x="118871" y="96012"/>
                </a:lnTo>
                <a:lnTo>
                  <a:pt x="120395" y="88391"/>
                </a:lnTo>
                <a:lnTo>
                  <a:pt x="123443" y="82295"/>
                </a:lnTo>
                <a:lnTo>
                  <a:pt x="124967" y="74675"/>
                </a:lnTo>
                <a:lnTo>
                  <a:pt x="128016" y="68579"/>
                </a:lnTo>
                <a:lnTo>
                  <a:pt x="137159" y="59436"/>
                </a:lnTo>
                <a:lnTo>
                  <a:pt x="143255" y="54863"/>
                </a:lnTo>
                <a:lnTo>
                  <a:pt x="149351" y="53340"/>
                </a:lnTo>
                <a:lnTo>
                  <a:pt x="155448" y="50291"/>
                </a:lnTo>
                <a:lnTo>
                  <a:pt x="163067" y="48767"/>
                </a:lnTo>
                <a:lnTo>
                  <a:pt x="182880" y="48767"/>
                </a:lnTo>
                <a:lnTo>
                  <a:pt x="188975" y="51816"/>
                </a:lnTo>
                <a:lnTo>
                  <a:pt x="193548" y="53340"/>
                </a:lnTo>
                <a:lnTo>
                  <a:pt x="198119" y="56387"/>
                </a:lnTo>
                <a:lnTo>
                  <a:pt x="164591" y="56387"/>
                </a:lnTo>
                <a:lnTo>
                  <a:pt x="150875" y="60959"/>
                </a:lnTo>
                <a:lnTo>
                  <a:pt x="131064" y="89916"/>
                </a:lnTo>
                <a:lnTo>
                  <a:pt x="131064" y="96012"/>
                </a:lnTo>
                <a:lnTo>
                  <a:pt x="214883" y="96012"/>
                </a:lnTo>
                <a:lnTo>
                  <a:pt x="214883" y="102108"/>
                </a:lnTo>
                <a:lnTo>
                  <a:pt x="129539" y="102108"/>
                </a:lnTo>
                <a:lnTo>
                  <a:pt x="129539" y="112775"/>
                </a:lnTo>
                <a:lnTo>
                  <a:pt x="144780" y="147828"/>
                </a:lnTo>
                <a:lnTo>
                  <a:pt x="155448" y="152400"/>
                </a:lnTo>
                <a:lnTo>
                  <a:pt x="160019" y="155448"/>
                </a:lnTo>
                <a:lnTo>
                  <a:pt x="166116" y="156971"/>
                </a:lnTo>
                <a:lnTo>
                  <a:pt x="202691" y="156971"/>
                </a:lnTo>
                <a:lnTo>
                  <a:pt x="196595" y="160020"/>
                </a:lnTo>
                <a:lnTo>
                  <a:pt x="192023" y="161544"/>
                </a:lnTo>
                <a:lnTo>
                  <a:pt x="188975" y="163067"/>
                </a:lnTo>
                <a:lnTo>
                  <a:pt x="184403" y="163067"/>
                </a:lnTo>
                <a:lnTo>
                  <a:pt x="179832" y="164591"/>
                </a:lnTo>
                <a:close/>
              </a:path>
              <a:path w="332739" h="166369">
                <a:moveTo>
                  <a:pt x="214883" y="96012"/>
                </a:moveTo>
                <a:lnTo>
                  <a:pt x="205739" y="96012"/>
                </a:lnTo>
                <a:lnTo>
                  <a:pt x="205739" y="89916"/>
                </a:lnTo>
                <a:lnTo>
                  <a:pt x="204216" y="83820"/>
                </a:lnTo>
                <a:lnTo>
                  <a:pt x="201167" y="74675"/>
                </a:lnTo>
                <a:lnTo>
                  <a:pt x="198119" y="70104"/>
                </a:lnTo>
                <a:lnTo>
                  <a:pt x="188975" y="60959"/>
                </a:lnTo>
                <a:lnTo>
                  <a:pt x="175259" y="56387"/>
                </a:lnTo>
                <a:lnTo>
                  <a:pt x="198119" y="56387"/>
                </a:lnTo>
                <a:lnTo>
                  <a:pt x="214883" y="89916"/>
                </a:lnTo>
                <a:lnTo>
                  <a:pt x="214883" y="96012"/>
                </a:lnTo>
                <a:close/>
              </a:path>
              <a:path w="332739" h="166369">
                <a:moveTo>
                  <a:pt x="202691" y="156971"/>
                </a:moveTo>
                <a:lnTo>
                  <a:pt x="178307" y="156971"/>
                </a:lnTo>
                <a:lnTo>
                  <a:pt x="187451" y="153924"/>
                </a:lnTo>
                <a:lnTo>
                  <a:pt x="190500" y="153924"/>
                </a:lnTo>
                <a:lnTo>
                  <a:pt x="195071" y="152400"/>
                </a:lnTo>
                <a:lnTo>
                  <a:pt x="198119" y="150875"/>
                </a:lnTo>
                <a:lnTo>
                  <a:pt x="199643" y="149351"/>
                </a:lnTo>
                <a:lnTo>
                  <a:pt x="202691" y="147828"/>
                </a:lnTo>
                <a:lnTo>
                  <a:pt x="205739" y="144779"/>
                </a:lnTo>
                <a:lnTo>
                  <a:pt x="210311" y="144779"/>
                </a:lnTo>
                <a:lnTo>
                  <a:pt x="213359" y="149351"/>
                </a:lnTo>
                <a:lnTo>
                  <a:pt x="208787" y="153924"/>
                </a:lnTo>
                <a:lnTo>
                  <a:pt x="202691" y="156971"/>
                </a:lnTo>
                <a:close/>
              </a:path>
              <a:path w="332739" h="166369">
                <a:moveTo>
                  <a:pt x="295655" y="164591"/>
                </a:moveTo>
                <a:lnTo>
                  <a:pt x="280416" y="164591"/>
                </a:lnTo>
                <a:lnTo>
                  <a:pt x="272795" y="163067"/>
                </a:lnTo>
                <a:lnTo>
                  <a:pt x="239267" y="129540"/>
                </a:lnTo>
                <a:lnTo>
                  <a:pt x="236219" y="114300"/>
                </a:lnTo>
                <a:lnTo>
                  <a:pt x="236219" y="88391"/>
                </a:lnTo>
                <a:lnTo>
                  <a:pt x="239267" y="82295"/>
                </a:lnTo>
                <a:lnTo>
                  <a:pt x="242316" y="74675"/>
                </a:lnTo>
                <a:lnTo>
                  <a:pt x="245364" y="68579"/>
                </a:lnTo>
                <a:lnTo>
                  <a:pt x="249935" y="64008"/>
                </a:lnTo>
                <a:lnTo>
                  <a:pt x="252983" y="59436"/>
                </a:lnTo>
                <a:lnTo>
                  <a:pt x="259080" y="54863"/>
                </a:lnTo>
                <a:lnTo>
                  <a:pt x="265175" y="53340"/>
                </a:lnTo>
                <a:lnTo>
                  <a:pt x="271271" y="50291"/>
                </a:lnTo>
                <a:lnTo>
                  <a:pt x="278891" y="48767"/>
                </a:lnTo>
                <a:lnTo>
                  <a:pt x="298703" y="48767"/>
                </a:lnTo>
                <a:lnTo>
                  <a:pt x="304800" y="51816"/>
                </a:lnTo>
                <a:lnTo>
                  <a:pt x="309371" y="53340"/>
                </a:lnTo>
                <a:lnTo>
                  <a:pt x="315467" y="56387"/>
                </a:lnTo>
                <a:lnTo>
                  <a:pt x="281939" y="56387"/>
                </a:lnTo>
                <a:lnTo>
                  <a:pt x="275843" y="57912"/>
                </a:lnTo>
                <a:lnTo>
                  <a:pt x="251459" y="79248"/>
                </a:lnTo>
                <a:lnTo>
                  <a:pt x="248411" y="83820"/>
                </a:lnTo>
                <a:lnTo>
                  <a:pt x="248411" y="89916"/>
                </a:lnTo>
                <a:lnTo>
                  <a:pt x="246887" y="96012"/>
                </a:lnTo>
                <a:lnTo>
                  <a:pt x="332232" y="96012"/>
                </a:lnTo>
                <a:lnTo>
                  <a:pt x="332232" y="99059"/>
                </a:lnTo>
                <a:lnTo>
                  <a:pt x="330707" y="100583"/>
                </a:lnTo>
                <a:lnTo>
                  <a:pt x="330707" y="102108"/>
                </a:lnTo>
                <a:lnTo>
                  <a:pt x="246887" y="102108"/>
                </a:lnTo>
                <a:lnTo>
                  <a:pt x="246887" y="120395"/>
                </a:lnTo>
                <a:lnTo>
                  <a:pt x="249935" y="126491"/>
                </a:lnTo>
                <a:lnTo>
                  <a:pt x="251459" y="134112"/>
                </a:lnTo>
                <a:lnTo>
                  <a:pt x="257555" y="143255"/>
                </a:lnTo>
                <a:lnTo>
                  <a:pt x="262127" y="147828"/>
                </a:lnTo>
                <a:lnTo>
                  <a:pt x="266700" y="150875"/>
                </a:lnTo>
                <a:lnTo>
                  <a:pt x="271271" y="152400"/>
                </a:lnTo>
                <a:lnTo>
                  <a:pt x="275843" y="155448"/>
                </a:lnTo>
                <a:lnTo>
                  <a:pt x="281939" y="156971"/>
                </a:lnTo>
                <a:lnTo>
                  <a:pt x="320039" y="156971"/>
                </a:lnTo>
                <a:lnTo>
                  <a:pt x="315467" y="158495"/>
                </a:lnTo>
                <a:lnTo>
                  <a:pt x="309371" y="161544"/>
                </a:lnTo>
                <a:lnTo>
                  <a:pt x="304800" y="163067"/>
                </a:lnTo>
                <a:lnTo>
                  <a:pt x="300227" y="163067"/>
                </a:lnTo>
                <a:lnTo>
                  <a:pt x="295655" y="164591"/>
                </a:lnTo>
                <a:close/>
              </a:path>
              <a:path w="332739" h="166369">
                <a:moveTo>
                  <a:pt x="332232" y="96012"/>
                </a:moveTo>
                <a:lnTo>
                  <a:pt x="321564" y="96012"/>
                </a:lnTo>
                <a:lnTo>
                  <a:pt x="321564" y="83820"/>
                </a:lnTo>
                <a:lnTo>
                  <a:pt x="318516" y="79248"/>
                </a:lnTo>
                <a:lnTo>
                  <a:pt x="292607" y="56387"/>
                </a:lnTo>
                <a:lnTo>
                  <a:pt x="315467" y="56387"/>
                </a:lnTo>
                <a:lnTo>
                  <a:pt x="318516" y="60959"/>
                </a:lnTo>
                <a:lnTo>
                  <a:pt x="323087" y="65532"/>
                </a:lnTo>
                <a:lnTo>
                  <a:pt x="326135" y="70104"/>
                </a:lnTo>
                <a:lnTo>
                  <a:pt x="327659" y="76200"/>
                </a:lnTo>
                <a:lnTo>
                  <a:pt x="330707" y="82295"/>
                </a:lnTo>
                <a:lnTo>
                  <a:pt x="332232" y="89916"/>
                </a:lnTo>
                <a:lnTo>
                  <a:pt x="332232" y="96012"/>
                </a:lnTo>
                <a:close/>
              </a:path>
              <a:path w="332739" h="166369">
                <a:moveTo>
                  <a:pt x="320039" y="156971"/>
                </a:moveTo>
                <a:lnTo>
                  <a:pt x="294132" y="156971"/>
                </a:lnTo>
                <a:lnTo>
                  <a:pt x="303275" y="153924"/>
                </a:lnTo>
                <a:lnTo>
                  <a:pt x="307848" y="153924"/>
                </a:lnTo>
                <a:lnTo>
                  <a:pt x="316991" y="149351"/>
                </a:lnTo>
                <a:lnTo>
                  <a:pt x="320039" y="146304"/>
                </a:lnTo>
                <a:lnTo>
                  <a:pt x="323087" y="144779"/>
                </a:lnTo>
                <a:lnTo>
                  <a:pt x="326135" y="144779"/>
                </a:lnTo>
                <a:lnTo>
                  <a:pt x="329183" y="149351"/>
                </a:lnTo>
                <a:lnTo>
                  <a:pt x="323087" y="155448"/>
                </a:lnTo>
                <a:lnTo>
                  <a:pt x="320039" y="156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881116" y="2208276"/>
            <a:ext cx="887094" cy="166370"/>
          </a:xfrm>
          <a:custGeom>
            <a:avLst/>
            <a:gdLst/>
            <a:ahLst/>
            <a:cxnLst/>
            <a:rect l="l" t="t" r="r" b="b"/>
            <a:pathLst>
              <a:path w="887095" h="166369">
                <a:moveTo>
                  <a:pt x="30480" y="54864"/>
                </a:moveTo>
                <a:lnTo>
                  <a:pt x="19812" y="54864"/>
                </a:lnTo>
                <a:lnTo>
                  <a:pt x="19812" y="27432"/>
                </a:lnTo>
                <a:lnTo>
                  <a:pt x="22860" y="18287"/>
                </a:lnTo>
                <a:lnTo>
                  <a:pt x="25907" y="13716"/>
                </a:lnTo>
                <a:lnTo>
                  <a:pt x="35051" y="4572"/>
                </a:lnTo>
                <a:lnTo>
                  <a:pt x="48767" y="0"/>
                </a:lnTo>
                <a:lnTo>
                  <a:pt x="56387" y="0"/>
                </a:lnTo>
                <a:lnTo>
                  <a:pt x="57912" y="1524"/>
                </a:lnTo>
                <a:lnTo>
                  <a:pt x="64007" y="1524"/>
                </a:lnTo>
                <a:lnTo>
                  <a:pt x="65532" y="3048"/>
                </a:lnTo>
                <a:lnTo>
                  <a:pt x="67055" y="3048"/>
                </a:lnTo>
                <a:lnTo>
                  <a:pt x="67055" y="9144"/>
                </a:lnTo>
                <a:lnTo>
                  <a:pt x="48767" y="9144"/>
                </a:lnTo>
                <a:lnTo>
                  <a:pt x="45719" y="10668"/>
                </a:lnTo>
                <a:lnTo>
                  <a:pt x="41148" y="12191"/>
                </a:lnTo>
                <a:lnTo>
                  <a:pt x="35051" y="18287"/>
                </a:lnTo>
                <a:lnTo>
                  <a:pt x="33528" y="21336"/>
                </a:lnTo>
                <a:lnTo>
                  <a:pt x="32003" y="25908"/>
                </a:lnTo>
                <a:lnTo>
                  <a:pt x="30480" y="28956"/>
                </a:lnTo>
                <a:lnTo>
                  <a:pt x="30480" y="54864"/>
                </a:lnTo>
                <a:close/>
              </a:path>
              <a:path w="887095" h="166369">
                <a:moveTo>
                  <a:pt x="65532" y="10668"/>
                </a:moveTo>
                <a:lnTo>
                  <a:pt x="64007" y="10668"/>
                </a:lnTo>
                <a:lnTo>
                  <a:pt x="62483" y="9144"/>
                </a:lnTo>
                <a:lnTo>
                  <a:pt x="67055" y="9144"/>
                </a:lnTo>
                <a:lnTo>
                  <a:pt x="65532" y="10668"/>
                </a:lnTo>
                <a:close/>
              </a:path>
              <a:path w="887095" h="166369">
                <a:moveTo>
                  <a:pt x="30480" y="164591"/>
                </a:moveTo>
                <a:lnTo>
                  <a:pt x="19812" y="164591"/>
                </a:lnTo>
                <a:lnTo>
                  <a:pt x="19812" y="62483"/>
                </a:lnTo>
                <a:lnTo>
                  <a:pt x="3048" y="60960"/>
                </a:lnTo>
                <a:lnTo>
                  <a:pt x="0" y="60960"/>
                </a:lnTo>
                <a:lnTo>
                  <a:pt x="0" y="54864"/>
                </a:lnTo>
                <a:lnTo>
                  <a:pt x="67055" y="54864"/>
                </a:lnTo>
                <a:lnTo>
                  <a:pt x="67055" y="62483"/>
                </a:lnTo>
                <a:lnTo>
                  <a:pt x="30480" y="62483"/>
                </a:lnTo>
                <a:lnTo>
                  <a:pt x="30480" y="164591"/>
                </a:lnTo>
                <a:close/>
              </a:path>
              <a:path w="887095" h="166369">
                <a:moveTo>
                  <a:pt x="140207" y="166116"/>
                </a:moveTo>
                <a:lnTo>
                  <a:pt x="123444" y="166116"/>
                </a:lnTo>
                <a:lnTo>
                  <a:pt x="115823" y="164591"/>
                </a:lnTo>
                <a:lnTo>
                  <a:pt x="85344" y="138683"/>
                </a:lnTo>
                <a:lnTo>
                  <a:pt x="83819" y="131064"/>
                </a:lnTo>
                <a:lnTo>
                  <a:pt x="80771" y="123444"/>
                </a:lnTo>
                <a:lnTo>
                  <a:pt x="79248" y="115824"/>
                </a:lnTo>
                <a:lnTo>
                  <a:pt x="79248" y="99060"/>
                </a:lnTo>
                <a:lnTo>
                  <a:pt x="80771" y="89916"/>
                </a:lnTo>
                <a:lnTo>
                  <a:pt x="83819" y="83820"/>
                </a:lnTo>
                <a:lnTo>
                  <a:pt x="85344" y="76200"/>
                </a:lnTo>
                <a:lnTo>
                  <a:pt x="115823" y="50291"/>
                </a:lnTo>
                <a:lnTo>
                  <a:pt x="123444" y="48768"/>
                </a:lnTo>
                <a:lnTo>
                  <a:pt x="140207" y="48768"/>
                </a:lnTo>
                <a:lnTo>
                  <a:pt x="146303" y="50291"/>
                </a:lnTo>
                <a:lnTo>
                  <a:pt x="153923" y="53340"/>
                </a:lnTo>
                <a:lnTo>
                  <a:pt x="160019" y="56387"/>
                </a:lnTo>
                <a:lnTo>
                  <a:pt x="162305" y="57912"/>
                </a:lnTo>
                <a:lnTo>
                  <a:pt x="118871" y="57912"/>
                </a:lnTo>
                <a:lnTo>
                  <a:pt x="114300" y="60960"/>
                </a:lnTo>
                <a:lnTo>
                  <a:pt x="108203" y="62483"/>
                </a:lnTo>
                <a:lnTo>
                  <a:pt x="105155" y="67056"/>
                </a:lnTo>
                <a:lnTo>
                  <a:pt x="97535" y="74675"/>
                </a:lnTo>
                <a:lnTo>
                  <a:pt x="94487" y="80772"/>
                </a:lnTo>
                <a:lnTo>
                  <a:pt x="91439" y="92964"/>
                </a:lnTo>
                <a:lnTo>
                  <a:pt x="91439" y="121920"/>
                </a:lnTo>
                <a:lnTo>
                  <a:pt x="114300" y="153924"/>
                </a:lnTo>
                <a:lnTo>
                  <a:pt x="124967" y="156972"/>
                </a:lnTo>
                <a:lnTo>
                  <a:pt x="161543" y="156972"/>
                </a:lnTo>
                <a:lnTo>
                  <a:pt x="160019" y="158496"/>
                </a:lnTo>
                <a:lnTo>
                  <a:pt x="153923" y="161544"/>
                </a:lnTo>
                <a:lnTo>
                  <a:pt x="146303" y="164591"/>
                </a:lnTo>
                <a:lnTo>
                  <a:pt x="140207" y="166116"/>
                </a:lnTo>
                <a:close/>
              </a:path>
              <a:path w="887095" h="166369">
                <a:moveTo>
                  <a:pt x="161543" y="156972"/>
                </a:moveTo>
                <a:lnTo>
                  <a:pt x="138683" y="156972"/>
                </a:lnTo>
                <a:lnTo>
                  <a:pt x="144780" y="155448"/>
                </a:lnTo>
                <a:lnTo>
                  <a:pt x="149351" y="153924"/>
                </a:lnTo>
                <a:lnTo>
                  <a:pt x="158496" y="147828"/>
                </a:lnTo>
                <a:lnTo>
                  <a:pt x="167639" y="134112"/>
                </a:lnTo>
                <a:lnTo>
                  <a:pt x="170687" y="121920"/>
                </a:lnTo>
                <a:lnTo>
                  <a:pt x="172212" y="114300"/>
                </a:lnTo>
                <a:lnTo>
                  <a:pt x="172212" y="99060"/>
                </a:lnTo>
                <a:lnTo>
                  <a:pt x="167639" y="80772"/>
                </a:lnTo>
                <a:lnTo>
                  <a:pt x="164591" y="74675"/>
                </a:lnTo>
                <a:lnTo>
                  <a:pt x="161544" y="71628"/>
                </a:lnTo>
                <a:lnTo>
                  <a:pt x="158496" y="67056"/>
                </a:lnTo>
                <a:lnTo>
                  <a:pt x="153923" y="62483"/>
                </a:lnTo>
                <a:lnTo>
                  <a:pt x="149351" y="60960"/>
                </a:lnTo>
                <a:lnTo>
                  <a:pt x="144780" y="57912"/>
                </a:lnTo>
                <a:lnTo>
                  <a:pt x="162305" y="57912"/>
                </a:lnTo>
                <a:lnTo>
                  <a:pt x="164591" y="59436"/>
                </a:lnTo>
                <a:lnTo>
                  <a:pt x="182880" y="99060"/>
                </a:lnTo>
                <a:lnTo>
                  <a:pt x="182880" y="115824"/>
                </a:lnTo>
                <a:lnTo>
                  <a:pt x="179832" y="131064"/>
                </a:lnTo>
                <a:lnTo>
                  <a:pt x="176783" y="138683"/>
                </a:lnTo>
                <a:lnTo>
                  <a:pt x="173735" y="144779"/>
                </a:lnTo>
                <a:lnTo>
                  <a:pt x="161543" y="156972"/>
                </a:lnTo>
                <a:close/>
              </a:path>
              <a:path w="887095" h="166369">
                <a:moveTo>
                  <a:pt x="228019" y="77724"/>
                </a:moveTo>
                <a:lnTo>
                  <a:pt x="222503" y="77724"/>
                </a:lnTo>
                <a:lnTo>
                  <a:pt x="225551" y="68579"/>
                </a:lnTo>
                <a:lnTo>
                  <a:pt x="230123" y="60960"/>
                </a:lnTo>
                <a:lnTo>
                  <a:pt x="242316" y="51816"/>
                </a:lnTo>
                <a:lnTo>
                  <a:pt x="249935" y="48768"/>
                </a:lnTo>
                <a:lnTo>
                  <a:pt x="265176" y="48768"/>
                </a:lnTo>
                <a:lnTo>
                  <a:pt x="268223" y="50291"/>
                </a:lnTo>
                <a:lnTo>
                  <a:pt x="271271" y="50291"/>
                </a:lnTo>
                <a:lnTo>
                  <a:pt x="277367" y="53340"/>
                </a:lnTo>
                <a:lnTo>
                  <a:pt x="276148" y="59436"/>
                </a:lnTo>
                <a:lnTo>
                  <a:pt x="248412" y="59436"/>
                </a:lnTo>
                <a:lnTo>
                  <a:pt x="240791" y="62483"/>
                </a:lnTo>
                <a:lnTo>
                  <a:pt x="236219" y="67056"/>
                </a:lnTo>
                <a:lnTo>
                  <a:pt x="231933" y="71913"/>
                </a:lnTo>
                <a:lnTo>
                  <a:pt x="228218" y="77343"/>
                </a:lnTo>
                <a:lnTo>
                  <a:pt x="228019" y="77724"/>
                </a:lnTo>
                <a:close/>
              </a:path>
              <a:path w="887095" h="166369">
                <a:moveTo>
                  <a:pt x="222503" y="164591"/>
                </a:moveTo>
                <a:lnTo>
                  <a:pt x="211835" y="164591"/>
                </a:lnTo>
                <a:lnTo>
                  <a:pt x="211835" y="50291"/>
                </a:lnTo>
                <a:lnTo>
                  <a:pt x="219455" y="50291"/>
                </a:lnTo>
                <a:lnTo>
                  <a:pt x="219455" y="51816"/>
                </a:lnTo>
                <a:lnTo>
                  <a:pt x="220980" y="51816"/>
                </a:lnTo>
                <a:lnTo>
                  <a:pt x="220980" y="54864"/>
                </a:lnTo>
                <a:lnTo>
                  <a:pt x="222478" y="77343"/>
                </a:lnTo>
                <a:lnTo>
                  <a:pt x="222503" y="77724"/>
                </a:lnTo>
                <a:lnTo>
                  <a:pt x="228019" y="77724"/>
                </a:lnTo>
                <a:lnTo>
                  <a:pt x="225075" y="83343"/>
                </a:lnTo>
                <a:lnTo>
                  <a:pt x="222503" y="89916"/>
                </a:lnTo>
                <a:lnTo>
                  <a:pt x="222503" y="164591"/>
                </a:lnTo>
                <a:close/>
              </a:path>
              <a:path w="887095" h="166369">
                <a:moveTo>
                  <a:pt x="275844" y="60960"/>
                </a:moveTo>
                <a:lnTo>
                  <a:pt x="266700" y="60960"/>
                </a:lnTo>
                <a:lnTo>
                  <a:pt x="265176" y="59436"/>
                </a:lnTo>
                <a:lnTo>
                  <a:pt x="276148" y="59436"/>
                </a:lnTo>
                <a:lnTo>
                  <a:pt x="275844" y="60960"/>
                </a:lnTo>
                <a:close/>
              </a:path>
              <a:path w="887095" h="166369">
                <a:moveTo>
                  <a:pt x="274319" y="62483"/>
                </a:moveTo>
                <a:lnTo>
                  <a:pt x="271271" y="62483"/>
                </a:lnTo>
                <a:lnTo>
                  <a:pt x="269748" y="60960"/>
                </a:lnTo>
                <a:lnTo>
                  <a:pt x="274319" y="60960"/>
                </a:lnTo>
                <a:lnTo>
                  <a:pt x="274319" y="62483"/>
                </a:lnTo>
                <a:close/>
              </a:path>
              <a:path w="887095" h="166369">
                <a:moveTo>
                  <a:pt x="362711" y="70104"/>
                </a:moveTo>
                <a:lnTo>
                  <a:pt x="356616" y="70104"/>
                </a:lnTo>
                <a:lnTo>
                  <a:pt x="358139" y="67056"/>
                </a:lnTo>
                <a:lnTo>
                  <a:pt x="361187" y="64008"/>
                </a:lnTo>
                <a:lnTo>
                  <a:pt x="362712" y="60960"/>
                </a:lnTo>
                <a:lnTo>
                  <a:pt x="365760" y="59436"/>
                </a:lnTo>
                <a:lnTo>
                  <a:pt x="368807" y="56387"/>
                </a:lnTo>
                <a:lnTo>
                  <a:pt x="384048" y="48768"/>
                </a:lnTo>
                <a:lnTo>
                  <a:pt x="399287" y="48768"/>
                </a:lnTo>
                <a:lnTo>
                  <a:pt x="405383" y="51816"/>
                </a:lnTo>
                <a:lnTo>
                  <a:pt x="409955" y="56387"/>
                </a:lnTo>
                <a:lnTo>
                  <a:pt x="411987" y="57912"/>
                </a:lnTo>
                <a:lnTo>
                  <a:pt x="382523" y="57912"/>
                </a:lnTo>
                <a:lnTo>
                  <a:pt x="376428" y="59436"/>
                </a:lnTo>
                <a:lnTo>
                  <a:pt x="370332" y="62483"/>
                </a:lnTo>
                <a:lnTo>
                  <a:pt x="362711" y="70104"/>
                </a:lnTo>
                <a:close/>
              </a:path>
              <a:path w="887095" h="166369">
                <a:moveTo>
                  <a:pt x="426719" y="76200"/>
                </a:moveTo>
                <a:lnTo>
                  <a:pt x="420623" y="76200"/>
                </a:lnTo>
                <a:lnTo>
                  <a:pt x="423671" y="67056"/>
                </a:lnTo>
                <a:lnTo>
                  <a:pt x="426719" y="64008"/>
                </a:lnTo>
                <a:lnTo>
                  <a:pt x="428244" y="60960"/>
                </a:lnTo>
                <a:lnTo>
                  <a:pt x="434339" y="54864"/>
                </a:lnTo>
                <a:lnTo>
                  <a:pt x="437387" y="53340"/>
                </a:lnTo>
                <a:lnTo>
                  <a:pt x="441960" y="51816"/>
                </a:lnTo>
                <a:lnTo>
                  <a:pt x="445007" y="50291"/>
                </a:lnTo>
                <a:lnTo>
                  <a:pt x="449580" y="48768"/>
                </a:lnTo>
                <a:lnTo>
                  <a:pt x="461771" y="48768"/>
                </a:lnTo>
                <a:lnTo>
                  <a:pt x="467867" y="50291"/>
                </a:lnTo>
                <a:lnTo>
                  <a:pt x="477012" y="53340"/>
                </a:lnTo>
                <a:lnTo>
                  <a:pt x="481583" y="57912"/>
                </a:lnTo>
                <a:lnTo>
                  <a:pt x="446532" y="57912"/>
                </a:lnTo>
                <a:lnTo>
                  <a:pt x="443483" y="59436"/>
                </a:lnTo>
                <a:lnTo>
                  <a:pt x="438912" y="60960"/>
                </a:lnTo>
                <a:lnTo>
                  <a:pt x="435864" y="62483"/>
                </a:lnTo>
                <a:lnTo>
                  <a:pt x="434339" y="65532"/>
                </a:lnTo>
                <a:lnTo>
                  <a:pt x="431291" y="68579"/>
                </a:lnTo>
                <a:lnTo>
                  <a:pt x="428244" y="73152"/>
                </a:lnTo>
                <a:lnTo>
                  <a:pt x="426719" y="76200"/>
                </a:lnTo>
                <a:close/>
              </a:path>
              <a:path w="887095" h="166369">
                <a:moveTo>
                  <a:pt x="356616" y="164591"/>
                </a:moveTo>
                <a:lnTo>
                  <a:pt x="345948" y="164591"/>
                </a:lnTo>
                <a:lnTo>
                  <a:pt x="345948" y="50291"/>
                </a:lnTo>
                <a:lnTo>
                  <a:pt x="353567" y="50291"/>
                </a:lnTo>
                <a:lnTo>
                  <a:pt x="355091" y="51816"/>
                </a:lnTo>
                <a:lnTo>
                  <a:pt x="355091" y="53340"/>
                </a:lnTo>
                <a:lnTo>
                  <a:pt x="356616" y="70104"/>
                </a:lnTo>
                <a:lnTo>
                  <a:pt x="362711" y="70104"/>
                </a:lnTo>
                <a:lnTo>
                  <a:pt x="361187" y="71628"/>
                </a:lnTo>
                <a:lnTo>
                  <a:pt x="356616" y="77724"/>
                </a:lnTo>
                <a:lnTo>
                  <a:pt x="356616" y="164591"/>
                </a:lnTo>
                <a:close/>
              </a:path>
              <a:path w="887095" h="166369">
                <a:moveTo>
                  <a:pt x="425196" y="164591"/>
                </a:moveTo>
                <a:lnTo>
                  <a:pt x="414528" y="164591"/>
                </a:lnTo>
                <a:lnTo>
                  <a:pt x="414528" y="91440"/>
                </a:lnTo>
                <a:lnTo>
                  <a:pt x="414094" y="85344"/>
                </a:lnTo>
                <a:lnTo>
                  <a:pt x="396239" y="57912"/>
                </a:lnTo>
                <a:lnTo>
                  <a:pt x="411987" y="57912"/>
                </a:lnTo>
                <a:lnTo>
                  <a:pt x="416051" y="60960"/>
                </a:lnTo>
                <a:lnTo>
                  <a:pt x="419100" y="67056"/>
                </a:lnTo>
                <a:lnTo>
                  <a:pt x="420623" y="76200"/>
                </a:lnTo>
                <a:lnTo>
                  <a:pt x="426719" y="76200"/>
                </a:lnTo>
                <a:lnTo>
                  <a:pt x="425196" y="80772"/>
                </a:lnTo>
                <a:lnTo>
                  <a:pt x="425196" y="164591"/>
                </a:lnTo>
                <a:close/>
              </a:path>
              <a:path w="887095" h="166369">
                <a:moveTo>
                  <a:pt x="493776" y="164591"/>
                </a:moveTo>
                <a:lnTo>
                  <a:pt x="481583" y="164591"/>
                </a:lnTo>
                <a:lnTo>
                  <a:pt x="481583" y="91440"/>
                </a:lnTo>
                <a:lnTo>
                  <a:pt x="481338" y="85344"/>
                </a:lnTo>
                <a:lnTo>
                  <a:pt x="463296" y="57912"/>
                </a:lnTo>
                <a:lnTo>
                  <a:pt x="481583" y="57912"/>
                </a:lnTo>
                <a:lnTo>
                  <a:pt x="483107" y="59436"/>
                </a:lnTo>
                <a:lnTo>
                  <a:pt x="489203" y="68579"/>
                </a:lnTo>
                <a:lnTo>
                  <a:pt x="490728" y="73152"/>
                </a:lnTo>
                <a:lnTo>
                  <a:pt x="493776" y="85344"/>
                </a:lnTo>
                <a:lnTo>
                  <a:pt x="493776" y="164591"/>
                </a:lnTo>
                <a:close/>
              </a:path>
              <a:path w="887095" h="166369">
                <a:moveTo>
                  <a:pt x="579119" y="166116"/>
                </a:moveTo>
                <a:lnTo>
                  <a:pt x="562355" y="166116"/>
                </a:lnTo>
                <a:lnTo>
                  <a:pt x="554735" y="164591"/>
                </a:lnTo>
                <a:lnTo>
                  <a:pt x="524255" y="138683"/>
                </a:lnTo>
                <a:lnTo>
                  <a:pt x="522732" y="131064"/>
                </a:lnTo>
                <a:lnTo>
                  <a:pt x="519683" y="123444"/>
                </a:lnTo>
                <a:lnTo>
                  <a:pt x="518160" y="115824"/>
                </a:lnTo>
                <a:lnTo>
                  <a:pt x="518160" y="99060"/>
                </a:lnTo>
                <a:lnTo>
                  <a:pt x="519683" y="89916"/>
                </a:lnTo>
                <a:lnTo>
                  <a:pt x="522732" y="83820"/>
                </a:lnTo>
                <a:lnTo>
                  <a:pt x="524255" y="76200"/>
                </a:lnTo>
                <a:lnTo>
                  <a:pt x="554735" y="50291"/>
                </a:lnTo>
                <a:lnTo>
                  <a:pt x="562355" y="48768"/>
                </a:lnTo>
                <a:lnTo>
                  <a:pt x="579119" y="48768"/>
                </a:lnTo>
                <a:lnTo>
                  <a:pt x="585216" y="50291"/>
                </a:lnTo>
                <a:lnTo>
                  <a:pt x="592835" y="53340"/>
                </a:lnTo>
                <a:lnTo>
                  <a:pt x="598932" y="56387"/>
                </a:lnTo>
                <a:lnTo>
                  <a:pt x="601217" y="57912"/>
                </a:lnTo>
                <a:lnTo>
                  <a:pt x="557783" y="57912"/>
                </a:lnTo>
                <a:lnTo>
                  <a:pt x="553212" y="60960"/>
                </a:lnTo>
                <a:lnTo>
                  <a:pt x="547116" y="62483"/>
                </a:lnTo>
                <a:lnTo>
                  <a:pt x="544067" y="67056"/>
                </a:lnTo>
                <a:lnTo>
                  <a:pt x="536448" y="74675"/>
                </a:lnTo>
                <a:lnTo>
                  <a:pt x="534923" y="80772"/>
                </a:lnTo>
                <a:lnTo>
                  <a:pt x="531876" y="86868"/>
                </a:lnTo>
                <a:lnTo>
                  <a:pt x="530351" y="92964"/>
                </a:lnTo>
                <a:lnTo>
                  <a:pt x="530351" y="121920"/>
                </a:lnTo>
                <a:lnTo>
                  <a:pt x="531876" y="128016"/>
                </a:lnTo>
                <a:lnTo>
                  <a:pt x="534923" y="134112"/>
                </a:lnTo>
                <a:lnTo>
                  <a:pt x="536448" y="138683"/>
                </a:lnTo>
                <a:lnTo>
                  <a:pt x="563880" y="156972"/>
                </a:lnTo>
                <a:lnTo>
                  <a:pt x="600455" y="156972"/>
                </a:lnTo>
                <a:lnTo>
                  <a:pt x="598932" y="158496"/>
                </a:lnTo>
                <a:lnTo>
                  <a:pt x="592835" y="161544"/>
                </a:lnTo>
                <a:lnTo>
                  <a:pt x="585216" y="164591"/>
                </a:lnTo>
                <a:lnTo>
                  <a:pt x="579119" y="166116"/>
                </a:lnTo>
                <a:close/>
              </a:path>
              <a:path w="887095" h="166369">
                <a:moveTo>
                  <a:pt x="600455" y="156972"/>
                </a:moveTo>
                <a:lnTo>
                  <a:pt x="577596" y="156972"/>
                </a:lnTo>
                <a:lnTo>
                  <a:pt x="583691" y="155448"/>
                </a:lnTo>
                <a:lnTo>
                  <a:pt x="588264" y="153924"/>
                </a:lnTo>
                <a:lnTo>
                  <a:pt x="597407" y="147828"/>
                </a:lnTo>
                <a:lnTo>
                  <a:pt x="606551" y="134112"/>
                </a:lnTo>
                <a:lnTo>
                  <a:pt x="609600" y="121920"/>
                </a:lnTo>
                <a:lnTo>
                  <a:pt x="611123" y="114300"/>
                </a:lnTo>
                <a:lnTo>
                  <a:pt x="611123" y="99060"/>
                </a:lnTo>
                <a:lnTo>
                  <a:pt x="606551" y="80772"/>
                </a:lnTo>
                <a:lnTo>
                  <a:pt x="603503" y="74675"/>
                </a:lnTo>
                <a:lnTo>
                  <a:pt x="600455" y="71628"/>
                </a:lnTo>
                <a:lnTo>
                  <a:pt x="597407" y="67056"/>
                </a:lnTo>
                <a:lnTo>
                  <a:pt x="592835" y="62483"/>
                </a:lnTo>
                <a:lnTo>
                  <a:pt x="588264" y="60960"/>
                </a:lnTo>
                <a:lnTo>
                  <a:pt x="583691" y="57912"/>
                </a:lnTo>
                <a:lnTo>
                  <a:pt x="601217" y="57912"/>
                </a:lnTo>
                <a:lnTo>
                  <a:pt x="603503" y="59436"/>
                </a:lnTo>
                <a:lnTo>
                  <a:pt x="621791" y="99060"/>
                </a:lnTo>
                <a:lnTo>
                  <a:pt x="621791" y="115824"/>
                </a:lnTo>
                <a:lnTo>
                  <a:pt x="618744" y="131064"/>
                </a:lnTo>
                <a:lnTo>
                  <a:pt x="615696" y="138683"/>
                </a:lnTo>
                <a:lnTo>
                  <a:pt x="612648" y="144779"/>
                </a:lnTo>
                <a:lnTo>
                  <a:pt x="600455" y="156972"/>
                </a:lnTo>
                <a:close/>
              </a:path>
              <a:path w="887095" h="166369">
                <a:moveTo>
                  <a:pt x="666931" y="77724"/>
                </a:moveTo>
                <a:lnTo>
                  <a:pt x="661416" y="77724"/>
                </a:lnTo>
                <a:lnTo>
                  <a:pt x="664464" y="68579"/>
                </a:lnTo>
                <a:lnTo>
                  <a:pt x="669035" y="60960"/>
                </a:lnTo>
                <a:lnTo>
                  <a:pt x="681228" y="51816"/>
                </a:lnTo>
                <a:lnTo>
                  <a:pt x="688848" y="48768"/>
                </a:lnTo>
                <a:lnTo>
                  <a:pt x="704087" y="48768"/>
                </a:lnTo>
                <a:lnTo>
                  <a:pt x="707135" y="50291"/>
                </a:lnTo>
                <a:lnTo>
                  <a:pt x="710184" y="50291"/>
                </a:lnTo>
                <a:lnTo>
                  <a:pt x="716280" y="53340"/>
                </a:lnTo>
                <a:lnTo>
                  <a:pt x="715060" y="59436"/>
                </a:lnTo>
                <a:lnTo>
                  <a:pt x="687323" y="59436"/>
                </a:lnTo>
                <a:lnTo>
                  <a:pt x="679703" y="62483"/>
                </a:lnTo>
                <a:lnTo>
                  <a:pt x="675132" y="67056"/>
                </a:lnTo>
                <a:lnTo>
                  <a:pt x="670845" y="71913"/>
                </a:lnTo>
                <a:lnTo>
                  <a:pt x="667131" y="77343"/>
                </a:lnTo>
                <a:lnTo>
                  <a:pt x="666931" y="77724"/>
                </a:lnTo>
                <a:close/>
              </a:path>
              <a:path w="887095" h="166369">
                <a:moveTo>
                  <a:pt x="661416" y="164591"/>
                </a:moveTo>
                <a:lnTo>
                  <a:pt x="650748" y="164591"/>
                </a:lnTo>
                <a:lnTo>
                  <a:pt x="650748" y="50291"/>
                </a:lnTo>
                <a:lnTo>
                  <a:pt x="658367" y="50291"/>
                </a:lnTo>
                <a:lnTo>
                  <a:pt x="658367" y="51816"/>
                </a:lnTo>
                <a:lnTo>
                  <a:pt x="659891" y="51816"/>
                </a:lnTo>
                <a:lnTo>
                  <a:pt x="659891" y="54864"/>
                </a:lnTo>
                <a:lnTo>
                  <a:pt x="661390" y="77343"/>
                </a:lnTo>
                <a:lnTo>
                  <a:pt x="661416" y="77724"/>
                </a:lnTo>
                <a:lnTo>
                  <a:pt x="666931" y="77724"/>
                </a:lnTo>
                <a:lnTo>
                  <a:pt x="663987" y="83343"/>
                </a:lnTo>
                <a:lnTo>
                  <a:pt x="661416" y="89916"/>
                </a:lnTo>
                <a:lnTo>
                  <a:pt x="661416" y="164591"/>
                </a:lnTo>
                <a:close/>
              </a:path>
              <a:path w="887095" h="166369">
                <a:moveTo>
                  <a:pt x="714755" y="60960"/>
                </a:moveTo>
                <a:lnTo>
                  <a:pt x="705612" y="60960"/>
                </a:lnTo>
                <a:lnTo>
                  <a:pt x="704087" y="59436"/>
                </a:lnTo>
                <a:lnTo>
                  <a:pt x="715060" y="59436"/>
                </a:lnTo>
                <a:lnTo>
                  <a:pt x="714755" y="60960"/>
                </a:lnTo>
                <a:close/>
              </a:path>
              <a:path w="887095" h="166369">
                <a:moveTo>
                  <a:pt x="713232" y="62483"/>
                </a:moveTo>
                <a:lnTo>
                  <a:pt x="710184" y="62483"/>
                </a:lnTo>
                <a:lnTo>
                  <a:pt x="708660" y="60960"/>
                </a:lnTo>
                <a:lnTo>
                  <a:pt x="713232" y="60960"/>
                </a:lnTo>
                <a:lnTo>
                  <a:pt x="713232" y="62483"/>
                </a:lnTo>
                <a:close/>
              </a:path>
              <a:path w="887095" h="166369">
                <a:moveTo>
                  <a:pt x="789432" y="166116"/>
                </a:moveTo>
                <a:lnTo>
                  <a:pt x="777239" y="166116"/>
                </a:lnTo>
                <a:lnTo>
                  <a:pt x="769619" y="164591"/>
                </a:lnTo>
                <a:lnTo>
                  <a:pt x="751332" y="155448"/>
                </a:lnTo>
                <a:lnTo>
                  <a:pt x="746760" y="149352"/>
                </a:lnTo>
                <a:lnTo>
                  <a:pt x="742187" y="144779"/>
                </a:lnTo>
                <a:lnTo>
                  <a:pt x="733387" y="112775"/>
                </a:lnTo>
                <a:lnTo>
                  <a:pt x="733306" y="111990"/>
                </a:lnTo>
                <a:lnTo>
                  <a:pt x="733044" y="105156"/>
                </a:lnTo>
                <a:lnTo>
                  <a:pt x="733044" y="97536"/>
                </a:lnTo>
                <a:lnTo>
                  <a:pt x="736091" y="82296"/>
                </a:lnTo>
                <a:lnTo>
                  <a:pt x="742187" y="70104"/>
                </a:lnTo>
                <a:lnTo>
                  <a:pt x="746760" y="64008"/>
                </a:lnTo>
                <a:lnTo>
                  <a:pt x="749807" y="59436"/>
                </a:lnTo>
                <a:lnTo>
                  <a:pt x="768096" y="50291"/>
                </a:lnTo>
                <a:lnTo>
                  <a:pt x="775716" y="48768"/>
                </a:lnTo>
                <a:lnTo>
                  <a:pt x="790955" y="48768"/>
                </a:lnTo>
                <a:lnTo>
                  <a:pt x="795528" y="50291"/>
                </a:lnTo>
                <a:lnTo>
                  <a:pt x="801623" y="51816"/>
                </a:lnTo>
                <a:lnTo>
                  <a:pt x="807719" y="54864"/>
                </a:lnTo>
                <a:lnTo>
                  <a:pt x="810005" y="56387"/>
                </a:lnTo>
                <a:lnTo>
                  <a:pt x="778764" y="56387"/>
                </a:lnTo>
                <a:lnTo>
                  <a:pt x="772667" y="57912"/>
                </a:lnTo>
                <a:lnTo>
                  <a:pt x="763523" y="60960"/>
                </a:lnTo>
                <a:lnTo>
                  <a:pt x="758951" y="64008"/>
                </a:lnTo>
                <a:lnTo>
                  <a:pt x="755903" y="67056"/>
                </a:lnTo>
                <a:lnTo>
                  <a:pt x="752855" y="71628"/>
                </a:lnTo>
                <a:lnTo>
                  <a:pt x="749807" y="74675"/>
                </a:lnTo>
                <a:lnTo>
                  <a:pt x="746760" y="83820"/>
                </a:lnTo>
                <a:lnTo>
                  <a:pt x="743712" y="96012"/>
                </a:lnTo>
                <a:lnTo>
                  <a:pt x="829055" y="96012"/>
                </a:lnTo>
                <a:lnTo>
                  <a:pt x="829055" y="100583"/>
                </a:lnTo>
                <a:lnTo>
                  <a:pt x="827532" y="100583"/>
                </a:lnTo>
                <a:lnTo>
                  <a:pt x="827532" y="102108"/>
                </a:lnTo>
                <a:lnTo>
                  <a:pt x="743712" y="102108"/>
                </a:lnTo>
                <a:lnTo>
                  <a:pt x="743712" y="112775"/>
                </a:lnTo>
                <a:lnTo>
                  <a:pt x="746760" y="128016"/>
                </a:lnTo>
                <a:lnTo>
                  <a:pt x="778764" y="156972"/>
                </a:lnTo>
                <a:lnTo>
                  <a:pt x="816864" y="156972"/>
                </a:lnTo>
                <a:lnTo>
                  <a:pt x="812291" y="160020"/>
                </a:lnTo>
                <a:lnTo>
                  <a:pt x="809244" y="161544"/>
                </a:lnTo>
                <a:lnTo>
                  <a:pt x="806196" y="161544"/>
                </a:lnTo>
                <a:lnTo>
                  <a:pt x="797051" y="164591"/>
                </a:lnTo>
                <a:lnTo>
                  <a:pt x="792480" y="164591"/>
                </a:lnTo>
                <a:lnTo>
                  <a:pt x="789432" y="166116"/>
                </a:lnTo>
                <a:close/>
              </a:path>
              <a:path w="887095" h="166369">
                <a:moveTo>
                  <a:pt x="829055" y="96012"/>
                </a:moveTo>
                <a:lnTo>
                  <a:pt x="818387" y="96012"/>
                </a:lnTo>
                <a:lnTo>
                  <a:pt x="818387" y="83820"/>
                </a:lnTo>
                <a:lnTo>
                  <a:pt x="815339" y="79248"/>
                </a:lnTo>
                <a:lnTo>
                  <a:pt x="789432" y="56387"/>
                </a:lnTo>
                <a:lnTo>
                  <a:pt x="810005" y="56387"/>
                </a:lnTo>
                <a:lnTo>
                  <a:pt x="812291" y="57912"/>
                </a:lnTo>
                <a:lnTo>
                  <a:pt x="819912" y="65532"/>
                </a:lnTo>
                <a:lnTo>
                  <a:pt x="822960" y="71628"/>
                </a:lnTo>
                <a:lnTo>
                  <a:pt x="824484" y="77724"/>
                </a:lnTo>
                <a:lnTo>
                  <a:pt x="827532" y="83820"/>
                </a:lnTo>
                <a:lnTo>
                  <a:pt x="829055" y="89916"/>
                </a:lnTo>
                <a:lnTo>
                  <a:pt x="829055" y="96012"/>
                </a:lnTo>
                <a:close/>
              </a:path>
              <a:path w="887095" h="166369">
                <a:moveTo>
                  <a:pt x="816864" y="156972"/>
                </a:moveTo>
                <a:lnTo>
                  <a:pt x="790955" y="156972"/>
                </a:lnTo>
                <a:lnTo>
                  <a:pt x="795528" y="155448"/>
                </a:lnTo>
                <a:lnTo>
                  <a:pt x="800100" y="155448"/>
                </a:lnTo>
                <a:lnTo>
                  <a:pt x="804671" y="153924"/>
                </a:lnTo>
                <a:lnTo>
                  <a:pt x="813816" y="149352"/>
                </a:lnTo>
                <a:lnTo>
                  <a:pt x="816864" y="146304"/>
                </a:lnTo>
                <a:lnTo>
                  <a:pt x="819912" y="144779"/>
                </a:lnTo>
                <a:lnTo>
                  <a:pt x="822960" y="144779"/>
                </a:lnTo>
                <a:lnTo>
                  <a:pt x="822960" y="146304"/>
                </a:lnTo>
                <a:lnTo>
                  <a:pt x="826007" y="149352"/>
                </a:lnTo>
                <a:lnTo>
                  <a:pt x="819912" y="155448"/>
                </a:lnTo>
                <a:lnTo>
                  <a:pt x="816864" y="156972"/>
                </a:lnTo>
                <a:close/>
              </a:path>
              <a:path w="887095" h="166369">
                <a:moveTo>
                  <a:pt x="879348" y="108204"/>
                </a:moveTo>
                <a:lnTo>
                  <a:pt x="871728" y="108204"/>
                </a:lnTo>
                <a:lnTo>
                  <a:pt x="871728" y="77724"/>
                </a:lnTo>
                <a:lnTo>
                  <a:pt x="870203" y="74675"/>
                </a:lnTo>
                <a:lnTo>
                  <a:pt x="870203" y="3048"/>
                </a:lnTo>
                <a:lnTo>
                  <a:pt x="880871" y="3048"/>
                </a:lnTo>
                <a:lnTo>
                  <a:pt x="880871" y="100583"/>
                </a:lnTo>
                <a:lnTo>
                  <a:pt x="879348" y="103632"/>
                </a:lnTo>
                <a:lnTo>
                  <a:pt x="879348" y="108204"/>
                </a:lnTo>
                <a:close/>
              </a:path>
              <a:path w="887095" h="166369">
                <a:moveTo>
                  <a:pt x="880871" y="146304"/>
                </a:moveTo>
                <a:lnTo>
                  <a:pt x="870203" y="146304"/>
                </a:lnTo>
                <a:lnTo>
                  <a:pt x="871728" y="144779"/>
                </a:lnTo>
                <a:lnTo>
                  <a:pt x="879348" y="144779"/>
                </a:lnTo>
                <a:lnTo>
                  <a:pt x="880871" y="146304"/>
                </a:lnTo>
                <a:close/>
              </a:path>
              <a:path w="887095" h="166369">
                <a:moveTo>
                  <a:pt x="877823" y="166116"/>
                </a:moveTo>
                <a:lnTo>
                  <a:pt x="873251" y="166116"/>
                </a:lnTo>
                <a:lnTo>
                  <a:pt x="870203" y="164591"/>
                </a:lnTo>
                <a:lnTo>
                  <a:pt x="865632" y="160020"/>
                </a:lnTo>
                <a:lnTo>
                  <a:pt x="865632" y="150875"/>
                </a:lnTo>
                <a:lnTo>
                  <a:pt x="868680" y="147828"/>
                </a:lnTo>
                <a:lnTo>
                  <a:pt x="868680" y="146304"/>
                </a:lnTo>
                <a:lnTo>
                  <a:pt x="882396" y="146304"/>
                </a:lnTo>
                <a:lnTo>
                  <a:pt x="883919" y="147828"/>
                </a:lnTo>
                <a:lnTo>
                  <a:pt x="883919" y="149352"/>
                </a:lnTo>
                <a:lnTo>
                  <a:pt x="885444" y="149352"/>
                </a:lnTo>
                <a:lnTo>
                  <a:pt x="885444" y="152400"/>
                </a:lnTo>
                <a:lnTo>
                  <a:pt x="886967" y="153924"/>
                </a:lnTo>
                <a:lnTo>
                  <a:pt x="886967" y="156972"/>
                </a:lnTo>
                <a:lnTo>
                  <a:pt x="885444" y="158496"/>
                </a:lnTo>
                <a:lnTo>
                  <a:pt x="885444" y="160020"/>
                </a:lnTo>
                <a:lnTo>
                  <a:pt x="883919" y="161544"/>
                </a:lnTo>
                <a:lnTo>
                  <a:pt x="883919" y="163068"/>
                </a:lnTo>
                <a:lnTo>
                  <a:pt x="882396" y="163068"/>
                </a:lnTo>
                <a:lnTo>
                  <a:pt x="880871" y="164591"/>
                </a:lnTo>
                <a:lnTo>
                  <a:pt x="879348" y="164591"/>
                </a:lnTo>
                <a:lnTo>
                  <a:pt x="877823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35140" y="998220"/>
            <a:ext cx="1106424" cy="16763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97652" y="946403"/>
            <a:ext cx="1153667" cy="27127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78880" y="1865376"/>
            <a:ext cx="3662172" cy="20574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68355" y="5806439"/>
            <a:ext cx="108204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362712"/>
            <a:ext cx="4575048" cy="3368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83" y="1043939"/>
            <a:ext cx="76200" cy="761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616" y="981456"/>
            <a:ext cx="6836664" cy="21031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683" y="1476755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756" y="1415796"/>
            <a:ext cx="4459224" cy="20726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6464" y="1418844"/>
            <a:ext cx="1004316" cy="20421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683" y="2068067"/>
            <a:ext cx="76200" cy="777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6948" y="2001012"/>
            <a:ext cx="8481036" cy="213359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826008" y="2481072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5" h="71755">
                <a:moveTo>
                  <a:pt x="71628" y="71628"/>
                </a:moveTo>
                <a:lnTo>
                  <a:pt x="0" y="71628"/>
                </a:lnTo>
                <a:lnTo>
                  <a:pt x="0" y="0"/>
                </a:lnTo>
                <a:lnTo>
                  <a:pt x="71628" y="0"/>
                </a:lnTo>
                <a:lnTo>
                  <a:pt x="71628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0891" y="2410967"/>
            <a:ext cx="7734276" cy="21640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468355" y="5806439"/>
            <a:ext cx="102108" cy="777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94338" y="4478643"/>
            <a:ext cx="0" cy="1184910"/>
          </a:xfrm>
          <a:custGeom>
            <a:avLst/>
            <a:gdLst/>
            <a:ahLst/>
            <a:cxnLst/>
            <a:rect l="l" t="t" r="r" b="b"/>
            <a:pathLst>
              <a:path w="0" h="1184910">
                <a:moveTo>
                  <a:pt x="0" y="1184530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76030" y="4492381"/>
            <a:ext cx="9746615" cy="1177290"/>
            <a:chOff x="476030" y="4492381"/>
            <a:chExt cx="9746615" cy="1177290"/>
          </a:xfrm>
        </p:grpSpPr>
        <p:sp>
          <p:nvSpPr>
            <p:cNvPr id="4" name="object 4" descr=""/>
            <p:cNvSpPr/>
            <p:nvPr/>
          </p:nvSpPr>
          <p:spPr>
            <a:xfrm>
              <a:off x="10210234" y="4509172"/>
              <a:ext cx="0" cy="1160145"/>
            </a:xfrm>
            <a:custGeom>
              <a:avLst/>
              <a:gdLst/>
              <a:ahLst/>
              <a:cxnLst/>
              <a:rect l="l" t="t" r="r" b="b"/>
              <a:pathLst>
                <a:path w="0" h="1160145">
                  <a:moveTo>
                    <a:pt x="0" y="1160107"/>
                  </a:moveTo>
                  <a:lnTo>
                    <a:pt x="0" y="0"/>
                  </a:lnTo>
                </a:path>
              </a:pathLst>
            </a:custGeom>
            <a:ln w="6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82133" y="4493907"/>
              <a:ext cx="9740900" cy="0"/>
            </a:xfrm>
            <a:custGeom>
              <a:avLst/>
              <a:gdLst/>
              <a:ahLst/>
              <a:cxnLst/>
              <a:rect l="l" t="t" r="r" b="b"/>
              <a:pathLst>
                <a:path w="9740900" h="0">
                  <a:moveTo>
                    <a:pt x="0" y="0"/>
                  </a:moveTo>
                  <a:lnTo>
                    <a:pt x="974030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030" y="5657067"/>
              <a:ext cx="9743440" cy="0"/>
            </a:xfrm>
            <a:custGeom>
              <a:avLst/>
              <a:gdLst/>
              <a:ahLst/>
              <a:cxnLst/>
              <a:rect l="l" t="t" r="r" b="b"/>
              <a:pathLst>
                <a:path w="9743440" h="0">
                  <a:moveTo>
                    <a:pt x="0" y="0"/>
                  </a:moveTo>
                  <a:lnTo>
                    <a:pt x="9743358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512647" y="875481"/>
          <a:ext cx="4657090" cy="3034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/>
                <a:gridCol w="1327785"/>
                <a:gridCol w="1499869"/>
              </a:tblGrid>
              <a:tr h="284480">
                <a:tc>
                  <a:txBody>
                    <a:bodyPr/>
                    <a:lstStyle/>
                    <a:p>
                      <a:pPr algn="ctr" marL="103505">
                        <a:lnSpc>
                          <a:spcPts val="1825"/>
                        </a:lnSpc>
                      </a:pPr>
                      <a:r>
                        <a:rPr dirty="0" sz="1650" spc="8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Week</a:t>
                      </a:r>
                      <a:r>
                        <a:rPr dirty="0" sz="1650" spc="-3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5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50" spc="-4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50" spc="-2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Term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5"/>
                        </a:lnSpc>
                      </a:pPr>
                      <a:r>
                        <a:rPr dirty="0" sz="165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Quiz</a:t>
                      </a:r>
                      <a:r>
                        <a:rPr dirty="0" sz="1650" spc="45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50" spc="-1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Score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1120">
                        <a:lnSpc>
                          <a:spcPts val="1825"/>
                        </a:lnSpc>
                      </a:pPr>
                      <a:r>
                        <a:rPr dirty="0" sz="1650" spc="-10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Rolling</a:t>
                      </a:r>
                      <a:r>
                        <a:rPr dirty="0" sz="1650" spc="-105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50" spc="45" b="1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algn="ctr" marL="965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650" spc="9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Week3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650" spc="-2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4.5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11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650" spc="-2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4.5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algn="ctr" marL="10922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50" spc="12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Week4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50" spc="-2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112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650" spc="-2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3.5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algn="ctr" marL="9652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650" spc="9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Week5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001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650" spc="-2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2.75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001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650" spc="-2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3.25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001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algn="ctr" marL="9652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650" spc="9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Week6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650" spc="-2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4.75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747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650" spc="-2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3.62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algn="ctr" marL="965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650" spc="9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Week8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650" spc="5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93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650" spc="-2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3.7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algn="ctr" marL="965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650" spc="9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Week9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650" spc="-5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9271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747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650" spc="-2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3.92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algn="ctr" marL="9207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65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Week</a:t>
                      </a:r>
                      <a:r>
                        <a:rPr dirty="0" sz="1650" spc="20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50" spc="-2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9271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650" spc="-25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3.5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366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650" spc="-20">
                          <a:solidFill>
                            <a:srgbClr val="030303"/>
                          </a:solidFill>
                          <a:latin typeface="Arial"/>
                          <a:cs typeface="Arial"/>
                        </a:rPr>
                        <a:t>3.86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</a:pPr>
            <a:r>
              <a:rPr dirty="0" sz="2650" spc="80">
                <a:solidFill>
                  <a:srgbClr val="003A46"/>
                </a:solidFill>
              </a:rPr>
              <a:t>Detour:</a:t>
            </a:r>
            <a:r>
              <a:rPr dirty="0" sz="2650" spc="-165">
                <a:solidFill>
                  <a:srgbClr val="003A46"/>
                </a:solidFill>
              </a:rPr>
              <a:t> </a:t>
            </a:r>
            <a:r>
              <a:rPr dirty="0" sz="2650">
                <a:solidFill>
                  <a:srgbClr val="003A46"/>
                </a:solidFill>
              </a:rPr>
              <a:t>Degrees</a:t>
            </a:r>
            <a:r>
              <a:rPr dirty="0" sz="2650" spc="-20">
                <a:solidFill>
                  <a:srgbClr val="003A46"/>
                </a:solidFill>
              </a:rPr>
              <a:t> </a:t>
            </a:r>
            <a:r>
              <a:rPr dirty="0" sz="2650">
                <a:solidFill>
                  <a:srgbClr val="003A46"/>
                </a:solidFill>
              </a:rPr>
              <a:t>of</a:t>
            </a:r>
            <a:r>
              <a:rPr dirty="0" sz="2650" spc="-40">
                <a:solidFill>
                  <a:srgbClr val="003A46"/>
                </a:solidFill>
              </a:rPr>
              <a:t> </a:t>
            </a:r>
            <a:r>
              <a:rPr dirty="0" sz="2650" spc="-10">
                <a:solidFill>
                  <a:srgbClr val="003A46"/>
                </a:solidFill>
              </a:rPr>
              <a:t>Freedom</a:t>
            </a:r>
            <a:endParaRPr sz="2650"/>
          </a:p>
        </p:txBody>
      </p:sp>
      <p:sp>
        <p:nvSpPr>
          <p:cNvPr id="9" name="object 9" descr=""/>
          <p:cNvSpPr txBox="1"/>
          <p:nvPr/>
        </p:nvSpPr>
        <p:spPr>
          <a:xfrm>
            <a:off x="991769" y="3987400"/>
            <a:ext cx="88646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Week</a:t>
            </a:r>
            <a:r>
              <a:rPr dirty="0" sz="1650" spc="20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25">
                <a:solidFill>
                  <a:srgbClr val="030303"/>
                </a:solidFill>
                <a:latin typeface="Arial"/>
                <a:cs typeface="Arial"/>
              </a:rPr>
              <a:t>11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791129" y="3996051"/>
            <a:ext cx="28194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25">
                <a:solidFill>
                  <a:srgbClr val="030303"/>
                </a:solidFill>
                <a:latin typeface="Arial"/>
                <a:cs typeface="Arial"/>
              </a:rPr>
              <a:t>???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240580" y="3996051"/>
            <a:ext cx="27940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25">
                <a:solidFill>
                  <a:srgbClr val="030303"/>
                </a:solidFill>
                <a:latin typeface="Arial"/>
                <a:cs typeface="Arial"/>
              </a:rPr>
              <a:t>???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92741" y="820002"/>
            <a:ext cx="4782820" cy="709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145" marR="5080" indent="-5080">
              <a:lnSpc>
                <a:spcPct val="136000"/>
              </a:lnSpc>
              <a:spcBef>
                <a:spcPts val="95"/>
              </a:spcBef>
            </a:pP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650" spc="-3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last</a:t>
            </a:r>
            <a:r>
              <a:rPr dirty="0" sz="1650" spc="-1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value</a:t>
            </a:r>
            <a:r>
              <a:rPr dirty="0" sz="1650" spc="-2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must</a:t>
            </a:r>
            <a:r>
              <a:rPr dirty="0" sz="1650" spc="1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have</a:t>
            </a:r>
            <a:r>
              <a:rPr dirty="0" sz="1650" spc="-1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16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dirty="0" sz="1650" spc="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i="1">
                <a:solidFill>
                  <a:srgbClr val="030303"/>
                </a:solidFill>
                <a:latin typeface="Arial"/>
                <a:cs typeface="Arial"/>
              </a:rPr>
              <a:t>particular</a:t>
            </a:r>
            <a:r>
              <a:rPr dirty="0" sz="1650" spc="110" i="1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30" i="1">
                <a:solidFill>
                  <a:srgbClr val="030303"/>
                </a:solidFill>
                <a:latin typeface="Arial"/>
                <a:cs typeface="Arial"/>
              </a:rPr>
              <a:t>value</a:t>
            </a:r>
            <a:r>
              <a:rPr dirty="0" sz="1650" spc="-10" i="1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in</a:t>
            </a:r>
            <a:r>
              <a:rPr dirty="0" sz="1650" spc="-10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40">
                <a:solidFill>
                  <a:srgbClr val="030303"/>
                </a:solidFill>
                <a:latin typeface="Arial"/>
                <a:cs typeface="Arial"/>
              </a:rPr>
              <a:t>order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to</a:t>
            </a:r>
            <a:r>
              <a:rPr dirty="0" sz="1650" spc="8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65">
                <a:solidFill>
                  <a:srgbClr val="030303"/>
                </a:solidFill>
                <a:latin typeface="Arial"/>
                <a:cs typeface="Arial"/>
              </a:rPr>
              <a:t>work</a:t>
            </a:r>
            <a:r>
              <a:rPr dirty="0" sz="1650" spc="4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65">
                <a:solidFill>
                  <a:srgbClr val="030303"/>
                </a:solidFill>
                <a:latin typeface="Arial"/>
                <a:cs typeface="Arial"/>
              </a:rPr>
              <a:t>out</a:t>
            </a:r>
            <a:r>
              <a:rPr dirty="0" sz="1650" spc="2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30303"/>
                </a:solidFill>
                <a:latin typeface="Arial"/>
                <a:cs typeface="Arial"/>
              </a:rPr>
              <a:t>to</a:t>
            </a:r>
            <a:r>
              <a:rPr dirty="0" sz="1650" spc="5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650" spc="-2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desired</a:t>
            </a:r>
            <a:r>
              <a:rPr dirty="0" sz="1650" spc="8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030303"/>
                </a:solidFill>
                <a:latin typeface="Arial"/>
                <a:cs typeface="Arial"/>
              </a:rPr>
              <a:t>mean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42925" y="1636516"/>
            <a:ext cx="5031740" cy="76644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4841240" algn="l"/>
              </a:tabLst>
            </a:pP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4.5</a:t>
            </a:r>
            <a:r>
              <a:rPr dirty="0" u="heavy" sz="2050" spc="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+</a:t>
            </a:r>
            <a:r>
              <a:rPr dirty="0" u="heavy" sz="2050" spc="32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2.5</a:t>
            </a:r>
            <a:r>
              <a:rPr dirty="0" u="heavy" sz="2050" spc="55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+</a:t>
            </a:r>
            <a:r>
              <a:rPr dirty="0" u="heavy" sz="2050" spc="345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2.75</a:t>
            </a:r>
            <a:r>
              <a:rPr dirty="0" u="heavy" sz="2050" spc="95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+</a:t>
            </a:r>
            <a:r>
              <a:rPr dirty="0" u="heavy" sz="2050" spc="31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4.75</a:t>
            </a:r>
            <a:r>
              <a:rPr dirty="0" u="heavy" sz="2050" spc="11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+</a:t>
            </a:r>
            <a:r>
              <a:rPr dirty="0" u="heavy" sz="2050" spc="27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4</a:t>
            </a:r>
            <a:r>
              <a:rPr dirty="0" u="heavy" sz="2050" spc="25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+</a:t>
            </a:r>
            <a:r>
              <a:rPr dirty="0" u="heavy" sz="2050" spc="29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5</a:t>
            </a:r>
            <a:r>
              <a:rPr dirty="0" u="heavy" sz="2050" spc="4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+</a:t>
            </a:r>
            <a:r>
              <a:rPr dirty="0" u="heavy" sz="2050" spc="409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050" spc="-10" b="1">
                <a:solidFill>
                  <a:srgbClr val="030303"/>
                </a:solidFill>
                <a:uFill>
                  <a:solidFill>
                    <a:srgbClr val="030303"/>
                  </a:solidFill>
                </a:uFill>
                <a:latin typeface="Times New Roman"/>
                <a:cs typeface="Times New Roman"/>
              </a:rPr>
              <a:t>3.5+???</a:t>
            </a:r>
            <a:r>
              <a:rPr dirty="0" u="none" sz="2050" b="1">
                <a:solidFill>
                  <a:srgbClr val="030303"/>
                </a:solidFill>
                <a:latin typeface="Times New Roman"/>
                <a:cs typeface="Times New Roman"/>
              </a:rPr>
              <a:t>	</a:t>
            </a:r>
            <a:r>
              <a:rPr dirty="0" u="none" sz="2250" spc="-620">
                <a:solidFill>
                  <a:srgbClr val="030303"/>
                </a:solidFill>
                <a:latin typeface="Times New Roman"/>
                <a:cs typeface="Times New Roman"/>
              </a:rPr>
              <a:t>==</a:t>
            </a:r>
            <a:endParaRPr sz="2250">
              <a:latin typeface="Times New Roman"/>
              <a:cs typeface="Times New Roman"/>
            </a:endParaRPr>
          </a:p>
          <a:p>
            <a:pPr algn="ctr" marR="299720">
              <a:lnSpc>
                <a:spcPct val="100000"/>
              </a:lnSpc>
              <a:spcBef>
                <a:spcPts val="390"/>
              </a:spcBef>
            </a:pPr>
            <a:r>
              <a:rPr dirty="0" sz="1900" spc="-50" b="1">
                <a:solidFill>
                  <a:srgbClr val="030303"/>
                </a:solidFill>
                <a:latin typeface="Arial"/>
                <a:cs typeface="Arial"/>
              </a:rPr>
              <a:t>8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542659" y="1916761"/>
            <a:ext cx="1568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03030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365087" y="2682534"/>
            <a:ext cx="3919220" cy="733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885" indent="-210185">
              <a:lnSpc>
                <a:spcPct val="100000"/>
              </a:lnSpc>
              <a:spcBef>
                <a:spcPts val="100"/>
              </a:spcBef>
              <a:buChar char="•"/>
              <a:tabLst>
                <a:tab pos="222885" algn="l"/>
              </a:tabLst>
            </a:pP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Here,</a:t>
            </a:r>
            <a:r>
              <a:rPr dirty="0" sz="1650" spc="-19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900" spc="-90" i="1">
                <a:solidFill>
                  <a:srgbClr val="030303"/>
                </a:solidFill>
                <a:latin typeface="Arial"/>
                <a:cs typeface="Arial"/>
              </a:rPr>
              <a:t>df</a:t>
            </a:r>
            <a:r>
              <a:rPr dirty="0" sz="1900" i="1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030303"/>
                </a:solidFill>
                <a:latin typeface="Times New Roman"/>
                <a:cs typeface="Times New Roman"/>
              </a:rPr>
              <a:t>=</a:t>
            </a:r>
            <a:r>
              <a:rPr dirty="0" sz="1750" spc="5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dirty="0" sz="1650" spc="-50">
                <a:solidFill>
                  <a:srgbClr val="030303"/>
                </a:solidFill>
                <a:latin typeface="Arial"/>
                <a:cs typeface="Arial"/>
              </a:rPr>
              <a:t>7</a:t>
            </a:r>
            <a:endParaRPr sz="1650">
              <a:latin typeface="Arial"/>
              <a:cs typeface="Arial"/>
            </a:endParaRPr>
          </a:p>
          <a:p>
            <a:pPr lvl="1" marL="527050" indent="-209550">
              <a:lnSpc>
                <a:spcPct val="100000"/>
              </a:lnSpc>
              <a:spcBef>
                <a:spcPts val="1315"/>
              </a:spcBef>
              <a:buSzPct val="72727"/>
              <a:buChar char="■"/>
              <a:tabLst>
                <a:tab pos="527050" algn="l"/>
              </a:tabLst>
            </a:pP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One</a:t>
            </a:r>
            <a:r>
              <a:rPr dirty="0" sz="1650" spc="3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35">
                <a:solidFill>
                  <a:srgbClr val="030303"/>
                </a:solidFill>
                <a:latin typeface="Arial"/>
                <a:cs typeface="Arial"/>
              </a:rPr>
              <a:t>less</a:t>
            </a:r>
            <a:r>
              <a:rPr dirty="0" sz="1650" spc="9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than</a:t>
            </a:r>
            <a:r>
              <a:rPr dirty="0" sz="1650" spc="3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650" spc="2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number</a:t>
            </a:r>
            <a:r>
              <a:rPr dirty="0" sz="1650" spc="16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of</a:t>
            </a:r>
            <a:r>
              <a:rPr dirty="0" sz="1650" spc="8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30303"/>
                </a:solidFill>
                <a:latin typeface="Arial"/>
                <a:cs typeface="Arial"/>
              </a:rPr>
              <a:t>scores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670475" y="3479090"/>
            <a:ext cx="4077970" cy="715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9710" marR="5080" indent="-207645">
              <a:lnSpc>
                <a:spcPct val="137200"/>
              </a:lnSpc>
              <a:spcBef>
                <a:spcPts val="100"/>
              </a:spcBef>
              <a:buSzPct val="72727"/>
              <a:buChar char="■"/>
              <a:tabLst>
                <a:tab pos="219710" algn="l"/>
                <a:tab pos="221615" algn="l"/>
              </a:tabLst>
            </a:pP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	</a:t>
            </a:r>
            <a:r>
              <a:rPr dirty="0" sz="1650" spc="65">
                <a:solidFill>
                  <a:srgbClr val="030303"/>
                </a:solidFill>
                <a:latin typeface="Arial"/>
                <a:cs typeface="Arial"/>
              </a:rPr>
              <a:t>Other</a:t>
            </a:r>
            <a:r>
              <a:rPr dirty="0" sz="1650" spc="7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degrees</a:t>
            </a:r>
            <a:r>
              <a:rPr dirty="0" sz="1650" spc="4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of</a:t>
            </a:r>
            <a:r>
              <a:rPr dirty="0" sz="1650" spc="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50">
                <a:solidFill>
                  <a:srgbClr val="030303"/>
                </a:solidFill>
                <a:latin typeface="Arial"/>
                <a:cs typeface="Arial"/>
              </a:rPr>
              <a:t>freedom</a:t>
            </a:r>
            <a:r>
              <a:rPr dirty="0" sz="1650" spc="-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30303"/>
                </a:solidFill>
                <a:latin typeface="Arial"/>
                <a:cs typeface="Arial"/>
              </a:rPr>
              <a:t>have</a:t>
            </a:r>
            <a:r>
              <a:rPr dirty="0" sz="1650" spc="-2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16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dirty="0" sz="1650" spc="1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30303"/>
                </a:solidFill>
                <a:latin typeface="Arial"/>
                <a:cs typeface="Arial"/>
              </a:rPr>
              <a:t>similar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idea,just</a:t>
            </a:r>
            <a:r>
              <a:rPr dirty="0" sz="1650" spc="25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30303"/>
                </a:solidFill>
                <a:latin typeface="Arial"/>
                <a:cs typeface="Arial"/>
              </a:rPr>
              <a:t>calculated</a:t>
            </a:r>
            <a:r>
              <a:rPr dirty="0" sz="1650" spc="28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650" spc="50">
                <a:solidFill>
                  <a:srgbClr val="030303"/>
                </a:solidFill>
                <a:latin typeface="Arial"/>
                <a:cs typeface="Arial"/>
              </a:rPr>
              <a:t>differently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08070" y="4603580"/>
            <a:ext cx="9699625" cy="982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>
              <a:lnSpc>
                <a:spcPct val="100000"/>
              </a:lnSpc>
              <a:spcBef>
                <a:spcPts val="100"/>
              </a:spcBef>
            </a:pPr>
            <a:r>
              <a:rPr dirty="0" sz="1150" spc="-10" b="1">
                <a:solidFill>
                  <a:srgbClr val="3F5D99"/>
                </a:solidFill>
                <a:latin typeface="Arial"/>
                <a:cs typeface="Arial"/>
              </a:rPr>
              <a:t>Important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15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dirty="0" sz="1150" spc="-35">
                <a:solidFill>
                  <a:srgbClr val="1F1F1F"/>
                </a:solidFill>
                <a:latin typeface="Arial"/>
                <a:cs typeface="Arial"/>
              </a:rPr>
              <a:t>You</a:t>
            </a:r>
            <a:r>
              <a:rPr dirty="0" sz="1150" spc="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do</a:t>
            </a:r>
            <a:r>
              <a:rPr dirty="0" sz="1150" spc="3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NOT need</a:t>
            </a:r>
            <a:r>
              <a:rPr dirty="0" sz="1150" spc="3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to</a:t>
            </a:r>
            <a:r>
              <a:rPr dirty="0" sz="1150" spc="16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know</a:t>
            </a:r>
            <a:r>
              <a:rPr dirty="0" sz="1150" spc="6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how</a:t>
            </a:r>
            <a:r>
              <a:rPr dirty="0" sz="1150" spc="-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to</a:t>
            </a:r>
            <a:r>
              <a:rPr dirty="0" sz="1150" spc="8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calculate</a:t>
            </a:r>
            <a:r>
              <a:rPr dirty="0" sz="1150" spc="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degrees</a:t>
            </a:r>
            <a:r>
              <a:rPr dirty="0" sz="1150" spc="7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150" spc="5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030303"/>
                </a:solidFill>
                <a:latin typeface="Arial"/>
                <a:cs typeface="Arial"/>
              </a:rPr>
              <a:t>freedom!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15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dirty="0" sz="1150" spc="-30">
                <a:solidFill>
                  <a:srgbClr val="1F1F1F"/>
                </a:solidFill>
                <a:latin typeface="Arial"/>
                <a:cs typeface="Arial"/>
              </a:rPr>
              <a:t>You</a:t>
            </a:r>
            <a:r>
              <a:rPr dirty="0" sz="1150" spc="3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must</a:t>
            </a:r>
            <a:r>
              <a:rPr dirty="0" sz="1150" spc="4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know</a:t>
            </a:r>
            <a:r>
              <a:rPr dirty="0" sz="1150" spc="5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how</a:t>
            </a:r>
            <a:r>
              <a:rPr dirty="0" sz="1150" spc="4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to</a:t>
            </a:r>
            <a:r>
              <a:rPr dirty="0" sz="1150" spc="8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 spc="50">
                <a:solidFill>
                  <a:srgbClr val="030303"/>
                </a:solidFill>
                <a:latin typeface="Arial"/>
                <a:cs typeface="Arial"/>
              </a:rPr>
              <a:t>report</a:t>
            </a:r>
            <a:r>
              <a:rPr dirty="0" sz="1150" spc="4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it</a:t>
            </a:r>
            <a:r>
              <a:rPr dirty="0" sz="1150" spc="9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030303"/>
                </a:solidFill>
                <a:latin typeface="Arial"/>
                <a:cs typeface="Arial"/>
              </a:rPr>
              <a:t>from</a:t>
            </a:r>
            <a:r>
              <a:rPr dirty="0" sz="1150" spc="-1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dirty="0" sz="1150" spc="-5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output,</a:t>
            </a:r>
            <a:r>
              <a:rPr dirty="0" sz="1150" spc="-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and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have</a:t>
            </a:r>
            <a:r>
              <a:rPr dirty="0" sz="1150" spc="6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some</a:t>
            </a:r>
            <a:r>
              <a:rPr dirty="0" sz="1150" spc="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idea</a:t>
            </a:r>
            <a:r>
              <a:rPr dirty="0" sz="1150" spc="4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of</a:t>
            </a:r>
            <a:r>
              <a:rPr dirty="0" sz="1150" spc="5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what</a:t>
            </a:r>
            <a:r>
              <a:rPr dirty="0" sz="1150" spc="6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30303"/>
                </a:solidFill>
                <a:latin typeface="Arial"/>
                <a:cs typeface="Arial"/>
              </a:rPr>
              <a:t>it</a:t>
            </a:r>
            <a:r>
              <a:rPr dirty="0" sz="1150" spc="10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030303"/>
                </a:solidFill>
                <a:latin typeface="Arial"/>
                <a:cs typeface="Arial"/>
              </a:rPr>
              <a:t>does.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459633" y="5753002"/>
            <a:ext cx="13144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25">
                <a:solidFill>
                  <a:srgbClr val="1F1F1F"/>
                </a:solidFill>
                <a:latin typeface="Times New Roman"/>
                <a:cs typeface="Times New Roman"/>
              </a:rPr>
              <a:t>16</a:t>
            </a:r>
            <a:endParaRPr sz="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824" y="362712"/>
            <a:ext cx="3630168" cy="33223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1667" y="443483"/>
            <a:ext cx="184404" cy="25146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683" y="1909572"/>
            <a:ext cx="76200" cy="76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7616" y="1850136"/>
            <a:ext cx="3790187" cy="207263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716279" y="2191512"/>
            <a:ext cx="806450" cy="166370"/>
          </a:xfrm>
          <a:custGeom>
            <a:avLst/>
            <a:gdLst/>
            <a:ahLst/>
            <a:cxnLst/>
            <a:rect l="l" t="t" r="r" b="b"/>
            <a:pathLst>
              <a:path w="806450" h="166369">
                <a:moveTo>
                  <a:pt x="30480" y="54863"/>
                </a:moveTo>
                <a:lnTo>
                  <a:pt x="19812" y="54863"/>
                </a:lnTo>
                <a:lnTo>
                  <a:pt x="19812" y="28955"/>
                </a:lnTo>
                <a:lnTo>
                  <a:pt x="21336" y="24383"/>
                </a:lnTo>
                <a:lnTo>
                  <a:pt x="24384" y="19812"/>
                </a:lnTo>
                <a:lnTo>
                  <a:pt x="25908" y="15239"/>
                </a:lnTo>
                <a:lnTo>
                  <a:pt x="35052" y="6095"/>
                </a:lnTo>
                <a:lnTo>
                  <a:pt x="48768" y="1524"/>
                </a:lnTo>
                <a:lnTo>
                  <a:pt x="56388" y="1524"/>
                </a:lnTo>
                <a:lnTo>
                  <a:pt x="59436" y="3047"/>
                </a:lnTo>
                <a:lnTo>
                  <a:pt x="65532" y="3047"/>
                </a:lnTo>
                <a:lnTo>
                  <a:pt x="67056" y="4571"/>
                </a:lnTo>
                <a:lnTo>
                  <a:pt x="67056" y="10667"/>
                </a:lnTo>
                <a:lnTo>
                  <a:pt x="48768" y="10667"/>
                </a:lnTo>
                <a:lnTo>
                  <a:pt x="39624" y="15239"/>
                </a:lnTo>
                <a:lnTo>
                  <a:pt x="35052" y="19812"/>
                </a:lnTo>
                <a:lnTo>
                  <a:pt x="33528" y="22859"/>
                </a:lnTo>
                <a:lnTo>
                  <a:pt x="32004" y="27432"/>
                </a:lnTo>
                <a:lnTo>
                  <a:pt x="30480" y="30479"/>
                </a:lnTo>
                <a:lnTo>
                  <a:pt x="30480" y="54863"/>
                </a:lnTo>
                <a:close/>
              </a:path>
              <a:path w="806450" h="166369">
                <a:moveTo>
                  <a:pt x="30480" y="166116"/>
                </a:moveTo>
                <a:lnTo>
                  <a:pt x="19812" y="166116"/>
                </a:lnTo>
                <a:lnTo>
                  <a:pt x="19812" y="64008"/>
                </a:lnTo>
                <a:lnTo>
                  <a:pt x="3048" y="62483"/>
                </a:lnTo>
                <a:lnTo>
                  <a:pt x="0" y="62483"/>
                </a:lnTo>
                <a:lnTo>
                  <a:pt x="0" y="54863"/>
                </a:lnTo>
                <a:lnTo>
                  <a:pt x="67056" y="54863"/>
                </a:lnTo>
                <a:lnTo>
                  <a:pt x="67056" y="64008"/>
                </a:lnTo>
                <a:lnTo>
                  <a:pt x="30480" y="64008"/>
                </a:lnTo>
                <a:lnTo>
                  <a:pt x="30480" y="166116"/>
                </a:lnTo>
                <a:close/>
              </a:path>
              <a:path w="806450" h="166369">
                <a:moveTo>
                  <a:pt x="105151" y="79247"/>
                </a:moveTo>
                <a:lnTo>
                  <a:pt x="99060" y="79247"/>
                </a:lnTo>
                <a:lnTo>
                  <a:pt x="101869" y="72699"/>
                </a:lnTo>
                <a:lnTo>
                  <a:pt x="126492" y="50291"/>
                </a:lnTo>
                <a:lnTo>
                  <a:pt x="143256" y="50291"/>
                </a:lnTo>
                <a:lnTo>
                  <a:pt x="146304" y="51816"/>
                </a:lnTo>
                <a:lnTo>
                  <a:pt x="147828" y="51816"/>
                </a:lnTo>
                <a:lnTo>
                  <a:pt x="153924" y="54863"/>
                </a:lnTo>
                <a:lnTo>
                  <a:pt x="152704" y="60959"/>
                </a:lnTo>
                <a:lnTo>
                  <a:pt x="124968" y="60959"/>
                </a:lnTo>
                <a:lnTo>
                  <a:pt x="118872" y="64008"/>
                </a:lnTo>
                <a:lnTo>
                  <a:pt x="112776" y="68579"/>
                </a:lnTo>
                <a:lnTo>
                  <a:pt x="108704" y="73437"/>
                </a:lnTo>
                <a:lnTo>
                  <a:pt x="105346" y="78866"/>
                </a:lnTo>
                <a:lnTo>
                  <a:pt x="105151" y="79247"/>
                </a:lnTo>
                <a:close/>
              </a:path>
              <a:path w="806450" h="166369">
                <a:moveTo>
                  <a:pt x="99060" y="166116"/>
                </a:moveTo>
                <a:lnTo>
                  <a:pt x="88392" y="166116"/>
                </a:lnTo>
                <a:lnTo>
                  <a:pt x="88392" y="51816"/>
                </a:lnTo>
                <a:lnTo>
                  <a:pt x="96012" y="51816"/>
                </a:lnTo>
                <a:lnTo>
                  <a:pt x="97536" y="53339"/>
                </a:lnTo>
                <a:lnTo>
                  <a:pt x="97536" y="54863"/>
                </a:lnTo>
                <a:lnTo>
                  <a:pt x="99036" y="78866"/>
                </a:lnTo>
                <a:lnTo>
                  <a:pt x="99060" y="79247"/>
                </a:lnTo>
                <a:lnTo>
                  <a:pt x="105151" y="79247"/>
                </a:lnTo>
                <a:lnTo>
                  <a:pt x="102274" y="84867"/>
                </a:lnTo>
                <a:lnTo>
                  <a:pt x="99060" y="91439"/>
                </a:lnTo>
                <a:lnTo>
                  <a:pt x="99060" y="166116"/>
                </a:lnTo>
                <a:close/>
              </a:path>
              <a:path w="806450" h="166369">
                <a:moveTo>
                  <a:pt x="150876" y="64008"/>
                </a:moveTo>
                <a:lnTo>
                  <a:pt x="149352" y="64008"/>
                </a:lnTo>
                <a:lnTo>
                  <a:pt x="147828" y="62483"/>
                </a:lnTo>
                <a:lnTo>
                  <a:pt x="143256" y="62483"/>
                </a:lnTo>
                <a:lnTo>
                  <a:pt x="141732" y="60959"/>
                </a:lnTo>
                <a:lnTo>
                  <a:pt x="152704" y="60959"/>
                </a:lnTo>
                <a:lnTo>
                  <a:pt x="152519" y="61888"/>
                </a:lnTo>
                <a:lnTo>
                  <a:pt x="152400" y="62483"/>
                </a:lnTo>
                <a:lnTo>
                  <a:pt x="150876" y="64008"/>
                </a:lnTo>
                <a:close/>
              </a:path>
              <a:path w="806450" h="166369">
                <a:moveTo>
                  <a:pt x="236220" y="166116"/>
                </a:moveTo>
                <a:lnTo>
                  <a:pt x="207264" y="166116"/>
                </a:lnTo>
                <a:lnTo>
                  <a:pt x="195072" y="160020"/>
                </a:lnTo>
                <a:lnTo>
                  <a:pt x="188976" y="155447"/>
                </a:lnTo>
                <a:lnTo>
                  <a:pt x="179832" y="146304"/>
                </a:lnTo>
                <a:lnTo>
                  <a:pt x="176784" y="140208"/>
                </a:lnTo>
                <a:lnTo>
                  <a:pt x="175260" y="132587"/>
                </a:lnTo>
                <a:lnTo>
                  <a:pt x="173259" y="126611"/>
                </a:lnTo>
                <a:lnTo>
                  <a:pt x="171831" y="120205"/>
                </a:lnTo>
                <a:lnTo>
                  <a:pt x="171074" y="114300"/>
                </a:lnTo>
                <a:lnTo>
                  <a:pt x="170973" y="113514"/>
                </a:lnTo>
                <a:lnTo>
                  <a:pt x="170688" y="106679"/>
                </a:lnTo>
                <a:lnTo>
                  <a:pt x="170688" y="97536"/>
                </a:lnTo>
                <a:lnTo>
                  <a:pt x="172212" y="91439"/>
                </a:lnTo>
                <a:lnTo>
                  <a:pt x="173736" y="83820"/>
                </a:lnTo>
                <a:lnTo>
                  <a:pt x="199644" y="54863"/>
                </a:lnTo>
                <a:lnTo>
                  <a:pt x="213360" y="50291"/>
                </a:lnTo>
                <a:lnTo>
                  <a:pt x="228600" y="50291"/>
                </a:lnTo>
                <a:lnTo>
                  <a:pt x="234695" y="51816"/>
                </a:lnTo>
                <a:lnTo>
                  <a:pt x="239268" y="53339"/>
                </a:lnTo>
                <a:lnTo>
                  <a:pt x="245364" y="56387"/>
                </a:lnTo>
                <a:lnTo>
                  <a:pt x="247650" y="57912"/>
                </a:lnTo>
                <a:lnTo>
                  <a:pt x="216408" y="57912"/>
                </a:lnTo>
                <a:lnTo>
                  <a:pt x="210312" y="59436"/>
                </a:lnTo>
                <a:lnTo>
                  <a:pt x="201168" y="62483"/>
                </a:lnTo>
                <a:lnTo>
                  <a:pt x="195072" y="68579"/>
                </a:lnTo>
                <a:lnTo>
                  <a:pt x="190500" y="71628"/>
                </a:lnTo>
                <a:lnTo>
                  <a:pt x="188976" y="76200"/>
                </a:lnTo>
                <a:lnTo>
                  <a:pt x="185928" y="80771"/>
                </a:lnTo>
                <a:lnTo>
                  <a:pt x="184404" y="85343"/>
                </a:lnTo>
                <a:lnTo>
                  <a:pt x="181356" y="97536"/>
                </a:lnTo>
                <a:lnTo>
                  <a:pt x="266700" y="97536"/>
                </a:lnTo>
                <a:lnTo>
                  <a:pt x="266700" y="102108"/>
                </a:lnTo>
                <a:lnTo>
                  <a:pt x="265176" y="103632"/>
                </a:lnTo>
                <a:lnTo>
                  <a:pt x="181356" y="103632"/>
                </a:lnTo>
                <a:lnTo>
                  <a:pt x="181356" y="114300"/>
                </a:lnTo>
                <a:lnTo>
                  <a:pt x="184404" y="129539"/>
                </a:lnTo>
                <a:lnTo>
                  <a:pt x="185928" y="135636"/>
                </a:lnTo>
                <a:lnTo>
                  <a:pt x="188976" y="140208"/>
                </a:lnTo>
                <a:lnTo>
                  <a:pt x="193548" y="144779"/>
                </a:lnTo>
                <a:lnTo>
                  <a:pt x="196595" y="149351"/>
                </a:lnTo>
                <a:lnTo>
                  <a:pt x="205740" y="155447"/>
                </a:lnTo>
                <a:lnTo>
                  <a:pt x="217932" y="158495"/>
                </a:lnTo>
                <a:lnTo>
                  <a:pt x="254508" y="158495"/>
                </a:lnTo>
                <a:lnTo>
                  <a:pt x="251460" y="161543"/>
                </a:lnTo>
                <a:lnTo>
                  <a:pt x="246888" y="161543"/>
                </a:lnTo>
                <a:lnTo>
                  <a:pt x="243840" y="163067"/>
                </a:lnTo>
                <a:lnTo>
                  <a:pt x="239268" y="164591"/>
                </a:lnTo>
                <a:lnTo>
                  <a:pt x="236220" y="166116"/>
                </a:lnTo>
                <a:close/>
              </a:path>
              <a:path w="806450" h="166369">
                <a:moveTo>
                  <a:pt x="266700" y="97536"/>
                </a:moveTo>
                <a:lnTo>
                  <a:pt x="256032" y="97536"/>
                </a:lnTo>
                <a:lnTo>
                  <a:pt x="256032" y="85343"/>
                </a:lnTo>
                <a:lnTo>
                  <a:pt x="252984" y="76200"/>
                </a:lnTo>
                <a:lnTo>
                  <a:pt x="249936" y="71628"/>
                </a:lnTo>
                <a:lnTo>
                  <a:pt x="240792" y="62483"/>
                </a:lnTo>
                <a:lnTo>
                  <a:pt x="227076" y="57912"/>
                </a:lnTo>
                <a:lnTo>
                  <a:pt x="247650" y="57912"/>
                </a:lnTo>
                <a:lnTo>
                  <a:pt x="254508" y="62483"/>
                </a:lnTo>
                <a:lnTo>
                  <a:pt x="257556" y="67055"/>
                </a:lnTo>
                <a:lnTo>
                  <a:pt x="263652" y="79247"/>
                </a:lnTo>
                <a:lnTo>
                  <a:pt x="266700" y="91439"/>
                </a:lnTo>
                <a:lnTo>
                  <a:pt x="266700" y="97536"/>
                </a:lnTo>
                <a:close/>
              </a:path>
              <a:path w="806450" h="166369">
                <a:moveTo>
                  <a:pt x="254508" y="158495"/>
                </a:moveTo>
                <a:lnTo>
                  <a:pt x="228600" y="158495"/>
                </a:lnTo>
                <a:lnTo>
                  <a:pt x="234695" y="156971"/>
                </a:lnTo>
                <a:lnTo>
                  <a:pt x="237744" y="156971"/>
                </a:lnTo>
                <a:lnTo>
                  <a:pt x="242316" y="155447"/>
                </a:lnTo>
                <a:lnTo>
                  <a:pt x="254508" y="149351"/>
                </a:lnTo>
                <a:lnTo>
                  <a:pt x="257556" y="146304"/>
                </a:lnTo>
                <a:lnTo>
                  <a:pt x="260604" y="146304"/>
                </a:lnTo>
                <a:lnTo>
                  <a:pt x="265176" y="150875"/>
                </a:lnTo>
                <a:lnTo>
                  <a:pt x="262128" y="152400"/>
                </a:lnTo>
                <a:lnTo>
                  <a:pt x="260604" y="155447"/>
                </a:lnTo>
                <a:lnTo>
                  <a:pt x="254508" y="158495"/>
                </a:lnTo>
                <a:close/>
              </a:path>
              <a:path w="806450" h="166369">
                <a:moveTo>
                  <a:pt x="352044" y="166116"/>
                </a:moveTo>
                <a:lnTo>
                  <a:pt x="324612" y="166116"/>
                </a:lnTo>
                <a:lnTo>
                  <a:pt x="318516" y="163067"/>
                </a:lnTo>
                <a:lnTo>
                  <a:pt x="310895" y="160020"/>
                </a:lnTo>
                <a:lnTo>
                  <a:pt x="289083" y="126611"/>
                </a:lnTo>
                <a:lnTo>
                  <a:pt x="286512" y="106679"/>
                </a:lnTo>
                <a:lnTo>
                  <a:pt x="286512" y="97536"/>
                </a:lnTo>
                <a:lnTo>
                  <a:pt x="288036" y="91439"/>
                </a:lnTo>
                <a:lnTo>
                  <a:pt x="291084" y="83820"/>
                </a:lnTo>
                <a:lnTo>
                  <a:pt x="292608" y="77724"/>
                </a:lnTo>
                <a:lnTo>
                  <a:pt x="323088" y="51816"/>
                </a:lnTo>
                <a:lnTo>
                  <a:pt x="330708" y="50291"/>
                </a:lnTo>
                <a:lnTo>
                  <a:pt x="344424" y="50291"/>
                </a:lnTo>
                <a:lnTo>
                  <a:pt x="356616" y="53339"/>
                </a:lnTo>
                <a:lnTo>
                  <a:pt x="363474" y="57912"/>
                </a:lnTo>
                <a:lnTo>
                  <a:pt x="332232" y="57912"/>
                </a:lnTo>
                <a:lnTo>
                  <a:pt x="318516" y="62483"/>
                </a:lnTo>
                <a:lnTo>
                  <a:pt x="313944" y="65532"/>
                </a:lnTo>
                <a:lnTo>
                  <a:pt x="307848" y="71628"/>
                </a:lnTo>
                <a:lnTo>
                  <a:pt x="304800" y="76200"/>
                </a:lnTo>
                <a:lnTo>
                  <a:pt x="303276" y="80771"/>
                </a:lnTo>
                <a:lnTo>
                  <a:pt x="300228" y="85343"/>
                </a:lnTo>
                <a:lnTo>
                  <a:pt x="298704" y="91439"/>
                </a:lnTo>
                <a:lnTo>
                  <a:pt x="298704" y="97536"/>
                </a:lnTo>
                <a:lnTo>
                  <a:pt x="382524" y="97536"/>
                </a:lnTo>
                <a:lnTo>
                  <a:pt x="382524" y="103632"/>
                </a:lnTo>
                <a:lnTo>
                  <a:pt x="298704" y="103632"/>
                </a:lnTo>
                <a:lnTo>
                  <a:pt x="298704" y="121920"/>
                </a:lnTo>
                <a:lnTo>
                  <a:pt x="301752" y="129539"/>
                </a:lnTo>
                <a:lnTo>
                  <a:pt x="303276" y="135636"/>
                </a:lnTo>
                <a:lnTo>
                  <a:pt x="333756" y="158495"/>
                </a:lnTo>
                <a:lnTo>
                  <a:pt x="370332" y="158495"/>
                </a:lnTo>
                <a:lnTo>
                  <a:pt x="367284" y="161543"/>
                </a:lnTo>
                <a:lnTo>
                  <a:pt x="364236" y="161543"/>
                </a:lnTo>
                <a:lnTo>
                  <a:pt x="359664" y="163067"/>
                </a:lnTo>
                <a:lnTo>
                  <a:pt x="356616" y="164591"/>
                </a:lnTo>
                <a:lnTo>
                  <a:pt x="352044" y="166116"/>
                </a:lnTo>
                <a:close/>
              </a:path>
              <a:path w="806450" h="166369">
                <a:moveTo>
                  <a:pt x="382524" y="97536"/>
                </a:moveTo>
                <a:lnTo>
                  <a:pt x="373380" y="97536"/>
                </a:lnTo>
                <a:lnTo>
                  <a:pt x="373380" y="91439"/>
                </a:lnTo>
                <a:lnTo>
                  <a:pt x="371856" y="85343"/>
                </a:lnTo>
                <a:lnTo>
                  <a:pt x="367284" y="71628"/>
                </a:lnTo>
                <a:lnTo>
                  <a:pt x="361188" y="65532"/>
                </a:lnTo>
                <a:lnTo>
                  <a:pt x="356616" y="62483"/>
                </a:lnTo>
                <a:lnTo>
                  <a:pt x="352044" y="60959"/>
                </a:lnTo>
                <a:lnTo>
                  <a:pt x="348996" y="59436"/>
                </a:lnTo>
                <a:lnTo>
                  <a:pt x="344424" y="57912"/>
                </a:lnTo>
                <a:lnTo>
                  <a:pt x="363474" y="57912"/>
                </a:lnTo>
                <a:lnTo>
                  <a:pt x="370332" y="62483"/>
                </a:lnTo>
                <a:lnTo>
                  <a:pt x="374904" y="67055"/>
                </a:lnTo>
                <a:lnTo>
                  <a:pt x="377952" y="73151"/>
                </a:lnTo>
                <a:lnTo>
                  <a:pt x="379476" y="79247"/>
                </a:lnTo>
                <a:lnTo>
                  <a:pt x="382524" y="85343"/>
                </a:lnTo>
                <a:lnTo>
                  <a:pt x="382524" y="97536"/>
                </a:lnTo>
                <a:close/>
              </a:path>
              <a:path w="806450" h="166369">
                <a:moveTo>
                  <a:pt x="370332" y="158495"/>
                </a:moveTo>
                <a:lnTo>
                  <a:pt x="345948" y="158495"/>
                </a:lnTo>
                <a:lnTo>
                  <a:pt x="350520" y="156971"/>
                </a:lnTo>
                <a:lnTo>
                  <a:pt x="355092" y="156971"/>
                </a:lnTo>
                <a:lnTo>
                  <a:pt x="359664" y="155447"/>
                </a:lnTo>
                <a:lnTo>
                  <a:pt x="368808" y="150875"/>
                </a:lnTo>
                <a:lnTo>
                  <a:pt x="373380" y="146304"/>
                </a:lnTo>
                <a:lnTo>
                  <a:pt x="377952" y="146304"/>
                </a:lnTo>
                <a:lnTo>
                  <a:pt x="377952" y="147828"/>
                </a:lnTo>
                <a:lnTo>
                  <a:pt x="381000" y="150875"/>
                </a:lnTo>
                <a:lnTo>
                  <a:pt x="376428" y="155447"/>
                </a:lnTo>
                <a:lnTo>
                  <a:pt x="370332" y="158495"/>
                </a:lnTo>
                <a:close/>
              </a:path>
              <a:path w="806450" h="166369">
                <a:moveTo>
                  <a:pt x="498348" y="67055"/>
                </a:moveTo>
                <a:lnTo>
                  <a:pt x="487680" y="67055"/>
                </a:lnTo>
                <a:lnTo>
                  <a:pt x="487680" y="0"/>
                </a:lnTo>
                <a:lnTo>
                  <a:pt x="498348" y="0"/>
                </a:lnTo>
                <a:lnTo>
                  <a:pt x="498348" y="67055"/>
                </a:lnTo>
                <a:close/>
              </a:path>
              <a:path w="806450" h="166369">
                <a:moveTo>
                  <a:pt x="455676" y="166116"/>
                </a:moveTo>
                <a:lnTo>
                  <a:pt x="448056" y="166116"/>
                </a:lnTo>
                <a:lnTo>
                  <a:pt x="438340" y="165258"/>
                </a:lnTo>
                <a:lnTo>
                  <a:pt x="406527" y="134492"/>
                </a:lnTo>
                <a:lnTo>
                  <a:pt x="403860" y="109728"/>
                </a:lnTo>
                <a:lnTo>
                  <a:pt x="403860" y="100583"/>
                </a:lnTo>
                <a:lnTo>
                  <a:pt x="425196" y="57912"/>
                </a:lnTo>
                <a:lnTo>
                  <a:pt x="445008" y="50291"/>
                </a:lnTo>
                <a:lnTo>
                  <a:pt x="460248" y="50291"/>
                </a:lnTo>
                <a:lnTo>
                  <a:pt x="467868" y="51816"/>
                </a:lnTo>
                <a:lnTo>
                  <a:pt x="472440" y="54863"/>
                </a:lnTo>
                <a:lnTo>
                  <a:pt x="478536" y="57912"/>
                </a:lnTo>
                <a:lnTo>
                  <a:pt x="448056" y="57912"/>
                </a:lnTo>
                <a:lnTo>
                  <a:pt x="441960" y="59436"/>
                </a:lnTo>
                <a:lnTo>
                  <a:pt x="437388" y="62483"/>
                </a:lnTo>
                <a:lnTo>
                  <a:pt x="432816" y="64008"/>
                </a:lnTo>
                <a:lnTo>
                  <a:pt x="428244" y="68579"/>
                </a:lnTo>
                <a:lnTo>
                  <a:pt x="419100" y="82295"/>
                </a:lnTo>
                <a:lnTo>
                  <a:pt x="416052" y="94487"/>
                </a:lnTo>
                <a:lnTo>
                  <a:pt x="414528" y="102108"/>
                </a:lnTo>
                <a:lnTo>
                  <a:pt x="414528" y="109728"/>
                </a:lnTo>
                <a:lnTo>
                  <a:pt x="428815" y="151423"/>
                </a:lnTo>
                <a:lnTo>
                  <a:pt x="450124" y="158400"/>
                </a:lnTo>
                <a:lnTo>
                  <a:pt x="475107" y="158400"/>
                </a:lnTo>
                <a:lnTo>
                  <a:pt x="470916" y="161543"/>
                </a:lnTo>
                <a:lnTo>
                  <a:pt x="463296" y="164591"/>
                </a:lnTo>
                <a:lnTo>
                  <a:pt x="455676" y="166116"/>
                </a:lnTo>
                <a:close/>
              </a:path>
              <a:path w="806450" h="166369">
                <a:moveTo>
                  <a:pt x="475107" y="158400"/>
                </a:moveTo>
                <a:lnTo>
                  <a:pt x="458914" y="158400"/>
                </a:lnTo>
                <a:lnTo>
                  <a:pt x="470916" y="152400"/>
                </a:lnTo>
                <a:lnTo>
                  <a:pt x="483108" y="143255"/>
                </a:lnTo>
                <a:lnTo>
                  <a:pt x="487680" y="135636"/>
                </a:lnTo>
                <a:lnTo>
                  <a:pt x="487680" y="76200"/>
                </a:lnTo>
                <a:lnTo>
                  <a:pt x="483108" y="70104"/>
                </a:lnTo>
                <a:lnTo>
                  <a:pt x="478536" y="65532"/>
                </a:lnTo>
                <a:lnTo>
                  <a:pt x="472440" y="62483"/>
                </a:lnTo>
                <a:lnTo>
                  <a:pt x="467868" y="59436"/>
                </a:lnTo>
                <a:lnTo>
                  <a:pt x="461772" y="57912"/>
                </a:lnTo>
                <a:lnTo>
                  <a:pt x="478536" y="57912"/>
                </a:lnTo>
                <a:lnTo>
                  <a:pt x="483108" y="60959"/>
                </a:lnTo>
                <a:lnTo>
                  <a:pt x="487680" y="67055"/>
                </a:lnTo>
                <a:lnTo>
                  <a:pt x="498348" y="67055"/>
                </a:lnTo>
                <a:lnTo>
                  <a:pt x="498348" y="144779"/>
                </a:lnTo>
                <a:lnTo>
                  <a:pt x="487680" y="144779"/>
                </a:lnTo>
                <a:lnTo>
                  <a:pt x="483108" y="150875"/>
                </a:lnTo>
                <a:lnTo>
                  <a:pt x="477012" y="156971"/>
                </a:lnTo>
                <a:lnTo>
                  <a:pt x="475107" y="158400"/>
                </a:lnTo>
                <a:close/>
              </a:path>
              <a:path w="806450" h="166369">
                <a:moveTo>
                  <a:pt x="498348" y="166116"/>
                </a:moveTo>
                <a:lnTo>
                  <a:pt x="490728" y="166116"/>
                </a:lnTo>
                <a:lnTo>
                  <a:pt x="489204" y="164591"/>
                </a:lnTo>
                <a:lnTo>
                  <a:pt x="489172" y="162686"/>
                </a:lnTo>
                <a:lnTo>
                  <a:pt x="487807" y="146304"/>
                </a:lnTo>
                <a:lnTo>
                  <a:pt x="487680" y="144779"/>
                </a:lnTo>
                <a:lnTo>
                  <a:pt x="498348" y="144779"/>
                </a:lnTo>
                <a:lnTo>
                  <a:pt x="498348" y="166116"/>
                </a:lnTo>
                <a:close/>
              </a:path>
              <a:path w="806450" h="166369">
                <a:moveTo>
                  <a:pt x="595883" y="166116"/>
                </a:moveTo>
                <a:lnTo>
                  <a:pt x="563879" y="166116"/>
                </a:lnTo>
                <a:lnTo>
                  <a:pt x="551687" y="160020"/>
                </a:lnTo>
                <a:lnTo>
                  <a:pt x="545592" y="155447"/>
                </a:lnTo>
                <a:lnTo>
                  <a:pt x="536448" y="146304"/>
                </a:lnTo>
                <a:lnTo>
                  <a:pt x="533400" y="140208"/>
                </a:lnTo>
                <a:lnTo>
                  <a:pt x="531875" y="132587"/>
                </a:lnTo>
                <a:lnTo>
                  <a:pt x="528828" y="124967"/>
                </a:lnTo>
                <a:lnTo>
                  <a:pt x="527304" y="117347"/>
                </a:lnTo>
                <a:lnTo>
                  <a:pt x="527304" y="99059"/>
                </a:lnTo>
                <a:lnTo>
                  <a:pt x="528828" y="91439"/>
                </a:lnTo>
                <a:lnTo>
                  <a:pt x="531875" y="83820"/>
                </a:lnTo>
                <a:lnTo>
                  <a:pt x="533400" y="77724"/>
                </a:lnTo>
                <a:lnTo>
                  <a:pt x="557783" y="54863"/>
                </a:lnTo>
                <a:lnTo>
                  <a:pt x="563879" y="51816"/>
                </a:lnTo>
                <a:lnTo>
                  <a:pt x="571500" y="50291"/>
                </a:lnTo>
                <a:lnTo>
                  <a:pt x="588264" y="50291"/>
                </a:lnTo>
                <a:lnTo>
                  <a:pt x="595883" y="51816"/>
                </a:lnTo>
                <a:lnTo>
                  <a:pt x="601979" y="54863"/>
                </a:lnTo>
                <a:lnTo>
                  <a:pt x="608075" y="56387"/>
                </a:lnTo>
                <a:lnTo>
                  <a:pt x="611124" y="59436"/>
                </a:lnTo>
                <a:lnTo>
                  <a:pt x="566928" y="59436"/>
                </a:lnTo>
                <a:lnTo>
                  <a:pt x="562356" y="62483"/>
                </a:lnTo>
                <a:lnTo>
                  <a:pt x="556260" y="64008"/>
                </a:lnTo>
                <a:lnTo>
                  <a:pt x="553212" y="68579"/>
                </a:lnTo>
                <a:lnTo>
                  <a:pt x="548640" y="71628"/>
                </a:lnTo>
                <a:lnTo>
                  <a:pt x="545592" y="76200"/>
                </a:lnTo>
                <a:lnTo>
                  <a:pt x="544068" y="82295"/>
                </a:lnTo>
                <a:lnTo>
                  <a:pt x="541020" y="88391"/>
                </a:lnTo>
                <a:lnTo>
                  <a:pt x="539496" y="94487"/>
                </a:lnTo>
                <a:lnTo>
                  <a:pt x="539496" y="123443"/>
                </a:lnTo>
                <a:lnTo>
                  <a:pt x="541020" y="129539"/>
                </a:lnTo>
                <a:lnTo>
                  <a:pt x="544068" y="135636"/>
                </a:lnTo>
                <a:lnTo>
                  <a:pt x="545592" y="140208"/>
                </a:lnTo>
                <a:lnTo>
                  <a:pt x="573024" y="158495"/>
                </a:lnTo>
                <a:lnTo>
                  <a:pt x="609600" y="158495"/>
                </a:lnTo>
                <a:lnTo>
                  <a:pt x="608075" y="160020"/>
                </a:lnTo>
                <a:lnTo>
                  <a:pt x="595883" y="166116"/>
                </a:lnTo>
                <a:close/>
              </a:path>
              <a:path w="806450" h="166369">
                <a:moveTo>
                  <a:pt x="609600" y="158495"/>
                </a:moveTo>
                <a:lnTo>
                  <a:pt x="586740" y="158495"/>
                </a:lnTo>
                <a:lnTo>
                  <a:pt x="592836" y="156971"/>
                </a:lnTo>
                <a:lnTo>
                  <a:pt x="597408" y="155447"/>
                </a:lnTo>
                <a:lnTo>
                  <a:pt x="606552" y="149351"/>
                </a:lnTo>
                <a:lnTo>
                  <a:pt x="609600" y="144779"/>
                </a:lnTo>
                <a:lnTo>
                  <a:pt x="614171" y="140208"/>
                </a:lnTo>
                <a:lnTo>
                  <a:pt x="615696" y="135636"/>
                </a:lnTo>
                <a:lnTo>
                  <a:pt x="618744" y="123443"/>
                </a:lnTo>
                <a:lnTo>
                  <a:pt x="620268" y="115824"/>
                </a:lnTo>
                <a:lnTo>
                  <a:pt x="620268" y="100583"/>
                </a:lnTo>
                <a:lnTo>
                  <a:pt x="614171" y="76200"/>
                </a:lnTo>
                <a:lnTo>
                  <a:pt x="601979" y="64008"/>
                </a:lnTo>
                <a:lnTo>
                  <a:pt x="597408" y="62483"/>
                </a:lnTo>
                <a:lnTo>
                  <a:pt x="592836" y="59436"/>
                </a:lnTo>
                <a:lnTo>
                  <a:pt x="611124" y="59436"/>
                </a:lnTo>
                <a:lnTo>
                  <a:pt x="617220" y="65532"/>
                </a:lnTo>
                <a:lnTo>
                  <a:pt x="621792" y="71628"/>
                </a:lnTo>
                <a:lnTo>
                  <a:pt x="627887" y="83820"/>
                </a:lnTo>
                <a:lnTo>
                  <a:pt x="630936" y="91439"/>
                </a:lnTo>
                <a:lnTo>
                  <a:pt x="630936" y="124967"/>
                </a:lnTo>
                <a:lnTo>
                  <a:pt x="624840" y="140208"/>
                </a:lnTo>
                <a:lnTo>
                  <a:pt x="621792" y="146304"/>
                </a:lnTo>
                <a:lnTo>
                  <a:pt x="609600" y="158495"/>
                </a:lnTo>
                <a:close/>
              </a:path>
              <a:path w="806450" h="166369">
                <a:moveTo>
                  <a:pt x="676655" y="71628"/>
                </a:moveTo>
                <a:lnTo>
                  <a:pt x="670560" y="71628"/>
                </a:lnTo>
                <a:lnTo>
                  <a:pt x="672084" y="68579"/>
                </a:lnTo>
                <a:lnTo>
                  <a:pt x="675132" y="65532"/>
                </a:lnTo>
                <a:lnTo>
                  <a:pt x="676656" y="62483"/>
                </a:lnTo>
                <a:lnTo>
                  <a:pt x="679704" y="59436"/>
                </a:lnTo>
                <a:lnTo>
                  <a:pt x="697992" y="50291"/>
                </a:lnTo>
                <a:lnTo>
                  <a:pt x="713232" y="50291"/>
                </a:lnTo>
                <a:lnTo>
                  <a:pt x="719328" y="53339"/>
                </a:lnTo>
                <a:lnTo>
                  <a:pt x="723900" y="57912"/>
                </a:lnTo>
                <a:lnTo>
                  <a:pt x="725932" y="59436"/>
                </a:lnTo>
                <a:lnTo>
                  <a:pt x="694944" y="59436"/>
                </a:lnTo>
                <a:lnTo>
                  <a:pt x="690371" y="60959"/>
                </a:lnTo>
                <a:lnTo>
                  <a:pt x="684275" y="64008"/>
                </a:lnTo>
                <a:lnTo>
                  <a:pt x="676655" y="71628"/>
                </a:lnTo>
                <a:close/>
              </a:path>
              <a:path w="806450" h="166369">
                <a:moveTo>
                  <a:pt x="740664" y="77724"/>
                </a:moveTo>
                <a:lnTo>
                  <a:pt x="734568" y="77724"/>
                </a:lnTo>
                <a:lnTo>
                  <a:pt x="737616" y="68579"/>
                </a:lnTo>
                <a:lnTo>
                  <a:pt x="740664" y="65532"/>
                </a:lnTo>
                <a:lnTo>
                  <a:pt x="742188" y="62483"/>
                </a:lnTo>
                <a:lnTo>
                  <a:pt x="748284" y="56387"/>
                </a:lnTo>
                <a:lnTo>
                  <a:pt x="751332" y="54863"/>
                </a:lnTo>
                <a:lnTo>
                  <a:pt x="755904" y="53339"/>
                </a:lnTo>
                <a:lnTo>
                  <a:pt x="758952" y="51816"/>
                </a:lnTo>
                <a:lnTo>
                  <a:pt x="763524" y="50291"/>
                </a:lnTo>
                <a:lnTo>
                  <a:pt x="775716" y="50291"/>
                </a:lnTo>
                <a:lnTo>
                  <a:pt x="781812" y="51816"/>
                </a:lnTo>
                <a:lnTo>
                  <a:pt x="790956" y="54863"/>
                </a:lnTo>
                <a:lnTo>
                  <a:pt x="795528" y="59436"/>
                </a:lnTo>
                <a:lnTo>
                  <a:pt x="760475" y="59436"/>
                </a:lnTo>
                <a:lnTo>
                  <a:pt x="757428" y="60959"/>
                </a:lnTo>
                <a:lnTo>
                  <a:pt x="752856" y="62483"/>
                </a:lnTo>
                <a:lnTo>
                  <a:pt x="749808" y="64008"/>
                </a:lnTo>
                <a:lnTo>
                  <a:pt x="748284" y="67055"/>
                </a:lnTo>
                <a:lnTo>
                  <a:pt x="742188" y="73151"/>
                </a:lnTo>
                <a:lnTo>
                  <a:pt x="740664" y="77724"/>
                </a:lnTo>
                <a:close/>
              </a:path>
              <a:path w="806450" h="166369">
                <a:moveTo>
                  <a:pt x="670560" y="166116"/>
                </a:moveTo>
                <a:lnTo>
                  <a:pt x="659892" y="166116"/>
                </a:lnTo>
                <a:lnTo>
                  <a:pt x="659892" y="51816"/>
                </a:lnTo>
                <a:lnTo>
                  <a:pt x="667512" y="51816"/>
                </a:lnTo>
                <a:lnTo>
                  <a:pt x="669036" y="53339"/>
                </a:lnTo>
                <a:lnTo>
                  <a:pt x="669036" y="54863"/>
                </a:lnTo>
                <a:lnTo>
                  <a:pt x="670560" y="71628"/>
                </a:lnTo>
                <a:lnTo>
                  <a:pt x="676655" y="71628"/>
                </a:lnTo>
                <a:lnTo>
                  <a:pt x="675132" y="73151"/>
                </a:lnTo>
                <a:lnTo>
                  <a:pt x="670560" y="79247"/>
                </a:lnTo>
                <a:lnTo>
                  <a:pt x="670560" y="166116"/>
                </a:lnTo>
                <a:close/>
              </a:path>
              <a:path w="806450" h="166369">
                <a:moveTo>
                  <a:pt x="739140" y="166116"/>
                </a:moveTo>
                <a:lnTo>
                  <a:pt x="726948" y="166116"/>
                </a:lnTo>
                <a:lnTo>
                  <a:pt x="726948" y="92963"/>
                </a:lnTo>
                <a:lnTo>
                  <a:pt x="726638" y="85272"/>
                </a:lnTo>
                <a:lnTo>
                  <a:pt x="710184" y="59436"/>
                </a:lnTo>
                <a:lnTo>
                  <a:pt x="725932" y="59436"/>
                </a:lnTo>
                <a:lnTo>
                  <a:pt x="729996" y="62483"/>
                </a:lnTo>
                <a:lnTo>
                  <a:pt x="733044" y="68579"/>
                </a:lnTo>
                <a:lnTo>
                  <a:pt x="734568" y="77724"/>
                </a:lnTo>
                <a:lnTo>
                  <a:pt x="740664" y="77724"/>
                </a:lnTo>
                <a:lnTo>
                  <a:pt x="739140" y="82295"/>
                </a:lnTo>
                <a:lnTo>
                  <a:pt x="739140" y="166116"/>
                </a:lnTo>
                <a:close/>
              </a:path>
              <a:path w="806450" h="166369">
                <a:moveTo>
                  <a:pt x="806196" y="166116"/>
                </a:moveTo>
                <a:lnTo>
                  <a:pt x="795528" y="166116"/>
                </a:lnTo>
                <a:lnTo>
                  <a:pt x="795528" y="92963"/>
                </a:lnTo>
                <a:lnTo>
                  <a:pt x="795218" y="85272"/>
                </a:lnTo>
                <a:lnTo>
                  <a:pt x="777240" y="59436"/>
                </a:lnTo>
                <a:lnTo>
                  <a:pt x="795528" y="59436"/>
                </a:lnTo>
                <a:lnTo>
                  <a:pt x="797052" y="60959"/>
                </a:lnTo>
                <a:lnTo>
                  <a:pt x="803148" y="70104"/>
                </a:lnTo>
                <a:lnTo>
                  <a:pt x="804671" y="74675"/>
                </a:lnTo>
                <a:lnTo>
                  <a:pt x="806196" y="80771"/>
                </a:lnTo>
                <a:lnTo>
                  <a:pt x="806196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683" y="2683764"/>
            <a:ext cx="76200" cy="76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4756" y="2624327"/>
            <a:ext cx="4413504" cy="20726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9327" y="2965703"/>
            <a:ext cx="2077212" cy="20574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45558" y="984504"/>
            <a:ext cx="3887654" cy="388821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68355" y="5806439"/>
            <a:ext cx="105156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" y="362712"/>
            <a:ext cx="3829812" cy="3368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83" y="1043939"/>
            <a:ext cx="76200" cy="761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804" y="982980"/>
            <a:ext cx="4285488" cy="2057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2728" y="982980"/>
            <a:ext cx="1176527" cy="20574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0884" y="982980"/>
            <a:ext cx="801623" cy="167640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8302752" y="975360"/>
            <a:ext cx="958850" cy="204470"/>
          </a:xfrm>
          <a:custGeom>
            <a:avLst/>
            <a:gdLst/>
            <a:ahLst/>
            <a:cxnLst/>
            <a:rect l="l" t="t" r="r" b="b"/>
            <a:pathLst>
              <a:path w="958850" h="204469">
                <a:moveTo>
                  <a:pt x="6096" y="204215"/>
                </a:moveTo>
                <a:lnTo>
                  <a:pt x="1524" y="201167"/>
                </a:lnTo>
                <a:lnTo>
                  <a:pt x="0" y="201167"/>
                </a:lnTo>
                <a:lnTo>
                  <a:pt x="0" y="196595"/>
                </a:lnTo>
                <a:lnTo>
                  <a:pt x="1524" y="196595"/>
                </a:lnTo>
                <a:lnTo>
                  <a:pt x="7191" y="185165"/>
                </a:lnTo>
                <a:lnTo>
                  <a:pt x="24455" y="139184"/>
                </a:lnTo>
                <a:lnTo>
                  <a:pt x="28955" y="102108"/>
                </a:lnTo>
                <a:lnTo>
                  <a:pt x="28408" y="89558"/>
                </a:lnTo>
                <a:lnTo>
                  <a:pt x="17597" y="41909"/>
                </a:lnTo>
                <a:lnTo>
                  <a:pt x="1524" y="7619"/>
                </a:lnTo>
                <a:lnTo>
                  <a:pt x="0" y="7619"/>
                </a:lnTo>
                <a:lnTo>
                  <a:pt x="0" y="3047"/>
                </a:lnTo>
                <a:lnTo>
                  <a:pt x="1524" y="3047"/>
                </a:lnTo>
                <a:lnTo>
                  <a:pt x="6096" y="0"/>
                </a:lnTo>
                <a:lnTo>
                  <a:pt x="10406" y="6834"/>
                </a:lnTo>
                <a:lnTo>
                  <a:pt x="14287" y="13525"/>
                </a:lnTo>
                <a:lnTo>
                  <a:pt x="17883" y="19931"/>
                </a:lnTo>
                <a:lnTo>
                  <a:pt x="21335" y="25908"/>
                </a:lnTo>
                <a:lnTo>
                  <a:pt x="23836" y="32527"/>
                </a:lnTo>
                <a:lnTo>
                  <a:pt x="26479" y="38861"/>
                </a:lnTo>
                <a:lnTo>
                  <a:pt x="28836" y="45196"/>
                </a:lnTo>
                <a:lnTo>
                  <a:pt x="30480" y="51815"/>
                </a:lnTo>
                <a:lnTo>
                  <a:pt x="33528" y="59435"/>
                </a:lnTo>
                <a:lnTo>
                  <a:pt x="35051" y="68579"/>
                </a:lnTo>
                <a:lnTo>
                  <a:pt x="36576" y="76200"/>
                </a:lnTo>
                <a:lnTo>
                  <a:pt x="36814" y="82819"/>
                </a:lnTo>
                <a:lnTo>
                  <a:pt x="37861" y="95488"/>
                </a:lnTo>
                <a:lnTo>
                  <a:pt x="38100" y="102108"/>
                </a:lnTo>
                <a:lnTo>
                  <a:pt x="37861" y="108942"/>
                </a:lnTo>
                <a:lnTo>
                  <a:pt x="36814" y="122039"/>
                </a:lnTo>
                <a:lnTo>
                  <a:pt x="36614" y="127063"/>
                </a:lnTo>
                <a:lnTo>
                  <a:pt x="36576" y="128015"/>
                </a:lnTo>
                <a:lnTo>
                  <a:pt x="35051" y="137160"/>
                </a:lnTo>
                <a:lnTo>
                  <a:pt x="33528" y="144779"/>
                </a:lnTo>
                <a:lnTo>
                  <a:pt x="30480" y="152400"/>
                </a:lnTo>
                <a:lnTo>
                  <a:pt x="28836" y="159019"/>
                </a:lnTo>
                <a:lnTo>
                  <a:pt x="26479" y="165354"/>
                </a:lnTo>
                <a:lnTo>
                  <a:pt x="23836" y="171688"/>
                </a:lnTo>
                <a:lnTo>
                  <a:pt x="21335" y="178308"/>
                </a:lnTo>
                <a:lnTo>
                  <a:pt x="17883" y="184284"/>
                </a:lnTo>
                <a:lnTo>
                  <a:pt x="14287" y="190690"/>
                </a:lnTo>
                <a:lnTo>
                  <a:pt x="10406" y="197381"/>
                </a:lnTo>
                <a:lnTo>
                  <a:pt x="6096" y="204215"/>
                </a:lnTo>
                <a:close/>
              </a:path>
              <a:path w="958850" h="204469">
                <a:moveTo>
                  <a:pt x="155398" y="163067"/>
                </a:moveTo>
                <a:lnTo>
                  <a:pt x="146303" y="163067"/>
                </a:lnTo>
                <a:lnTo>
                  <a:pt x="146303" y="161543"/>
                </a:lnTo>
                <a:lnTo>
                  <a:pt x="147828" y="160019"/>
                </a:lnTo>
                <a:lnTo>
                  <a:pt x="147828" y="155447"/>
                </a:lnTo>
                <a:lnTo>
                  <a:pt x="149351" y="153923"/>
                </a:lnTo>
                <a:lnTo>
                  <a:pt x="149351" y="152400"/>
                </a:lnTo>
                <a:lnTo>
                  <a:pt x="179832" y="62483"/>
                </a:lnTo>
                <a:lnTo>
                  <a:pt x="179832" y="60960"/>
                </a:lnTo>
                <a:lnTo>
                  <a:pt x="181355" y="59435"/>
                </a:lnTo>
                <a:lnTo>
                  <a:pt x="188976" y="59435"/>
                </a:lnTo>
                <a:lnTo>
                  <a:pt x="190500" y="60960"/>
                </a:lnTo>
                <a:lnTo>
                  <a:pt x="190500" y="62483"/>
                </a:lnTo>
                <a:lnTo>
                  <a:pt x="194116" y="73152"/>
                </a:lnTo>
                <a:lnTo>
                  <a:pt x="184403" y="73152"/>
                </a:lnTo>
                <a:lnTo>
                  <a:pt x="184403" y="77723"/>
                </a:lnTo>
                <a:lnTo>
                  <a:pt x="182880" y="79247"/>
                </a:lnTo>
                <a:lnTo>
                  <a:pt x="155398" y="163067"/>
                </a:lnTo>
                <a:close/>
              </a:path>
              <a:path w="958850" h="204469">
                <a:moveTo>
                  <a:pt x="150876" y="173735"/>
                </a:moveTo>
                <a:lnTo>
                  <a:pt x="141732" y="173735"/>
                </a:lnTo>
                <a:lnTo>
                  <a:pt x="103632" y="60960"/>
                </a:lnTo>
                <a:lnTo>
                  <a:pt x="114300" y="60960"/>
                </a:lnTo>
                <a:lnTo>
                  <a:pt x="115824" y="62483"/>
                </a:lnTo>
                <a:lnTo>
                  <a:pt x="115824" y="64008"/>
                </a:lnTo>
                <a:lnTo>
                  <a:pt x="144780" y="152400"/>
                </a:lnTo>
                <a:lnTo>
                  <a:pt x="144780" y="155447"/>
                </a:lnTo>
                <a:lnTo>
                  <a:pt x="146303" y="158495"/>
                </a:lnTo>
                <a:lnTo>
                  <a:pt x="146303" y="163067"/>
                </a:lnTo>
                <a:lnTo>
                  <a:pt x="155398" y="163067"/>
                </a:lnTo>
                <a:lnTo>
                  <a:pt x="152400" y="172212"/>
                </a:lnTo>
                <a:lnTo>
                  <a:pt x="150876" y="173735"/>
                </a:lnTo>
                <a:close/>
              </a:path>
              <a:path w="958850" h="204469">
                <a:moveTo>
                  <a:pt x="232204" y="163067"/>
                </a:moveTo>
                <a:lnTo>
                  <a:pt x="224028" y="163067"/>
                </a:lnTo>
                <a:lnTo>
                  <a:pt x="224028" y="158495"/>
                </a:lnTo>
                <a:lnTo>
                  <a:pt x="225551" y="156971"/>
                </a:lnTo>
                <a:lnTo>
                  <a:pt x="225551" y="152400"/>
                </a:lnTo>
                <a:lnTo>
                  <a:pt x="254508" y="64008"/>
                </a:lnTo>
                <a:lnTo>
                  <a:pt x="254508" y="60960"/>
                </a:lnTo>
                <a:lnTo>
                  <a:pt x="266700" y="60960"/>
                </a:lnTo>
                <a:lnTo>
                  <a:pt x="232204" y="163067"/>
                </a:lnTo>
                <a:close/>
              </a:path>
              <a:path w="958850" h="204469">
                <a:moveTo>
                  <a:pt x="228600" y="173735"/>
                </a:moveTo>
                <a:lnTo>
                  <a:pt x="217932" y="173735"/>
                </a:lnTo>
                <a:lnTo>
                  <a:pt x="217932" y="172212"/>
                </a:lnTo>
                <a:lnTo>
                  <a:pt x="187451" y="79247"/>
                </a:lnTo>
                <a:lnTo>
                  <a:pt x="185928" y="77723"/>
                </a:lnTo>
                <a:lnTo>
                  <a:pt x="185928" y="73152"/>
                </a:lnTo>
                <a:lnTo>
                  <a:pt x="194116" y="73152"/>
                </a:lnTo>
                <a:lnTo>
                  <a:pt x="220980" y="152400"/>
                </a:lnTo>
                <a:lnTo>
                  <a:pt x="222503" y="155447"/>
                </a:lnTo>
                <a:lnTo>
                  <a:pt x="222503" y="160019"/>
                </a:lnTo>
                <a:lnTo>
                  <a:pt x="224028" y="163067"/>
                </a:lnTo>
                <a:lnTo>
                  <a:pt x="232204" y="163067"/>
                </a:lnTo>
                <a:lnTo>
                  <a:pt x="228600" y="173735"/>
                </a:lnTo>
                <a:close/>
              </a:path>
              <a:path w="958850" h="204469">
                <a:moveTo>
                  <a:pt x="294132" y="82295"/>
                </a:moveTo>
                <a:lnTo>
                  <a:pt x="291083" y="82295"/>
                </a:lnTo>
                <a:lnTo>
                  <a:pt x="289560" y="80771"/>
                </a:lnTo>
                <a:lnTo>
                  <a:pt x="289560" y="79247"/>
                </a:lnTo>
                <a:lnTo>
                  <a:pt x="286512" y="76200"/>
                </a:lnTo>
                <a:lnTo>
                  <a:pt x="320040" y="59435"/>
                </a:lnTo>
                <a:lnTo>
                  <a:pt x="339851" y="59435"/>
                </a:lnTo>
                <a:lnTo>
                  <a:pt x="344424" y="60960"/>
                </a:lnTo>
                <a:lnTo>
                  <a:pt x="348996" y="64008"/>
                </a:lnTo>
                <a:lnTo>
                  <a:pt x="352044" y="67056"/>
                </a:lnTo>
                <a:lnTo>
                  <a:pt x="321564" y="67056"/>
                </a:lnTo>
                <a:lnTo>
                  <a:pt x="312419" y="70104"/>
                </a:lnTo>
                <a:lnTo>
                  <a:pt x="300228" y="76200"/>
                </a:lnTo>
                <a:lnTo>
                  <a:pt x="297180" y="79247"/>
                </a:lnTo>
                <a:lnTo>
                  <a:pt x="294132" y="80771"/>
                </a:lnTo>
                <a:lnTo>
                  <a:pt x="294132" y="82295"/>
                </a:lnTo>
                <a:close/>
              </a:path>
              <a:path w="958850" h="204469">
                <a:moveTo>
                  <a:pt x="320040" y="175260"/>
                </a:moveTo>
                <a:lnTo>
                  <a:pt x="303276" y="175260"/>
                </a:lnTo>
                <a:lnTo>
                  <a:pt x="291083" y="169164"/>
                </a:lnTo>
                <a:lnTo>
                  <a:pt x="284987" y="163067"/>
                </a:lnTo>
                <a:lnTo>
                  <a:pt x="283464" y="160019"/>
                </a:lnTo>
                <a:lnTo>
                  <a:pt x="281940" y="155447"/>
                </a:lnTo>
                <a:lnTo>
                  <a:pt x="281940" y="137160"/>
                </a:lnTo>
                <a:lnTo>
                  <a:pt x="284987" y="132587"/>
                </a:lnTo>
                <a:lnTo>
                  <a:pt x="292608" y="124967"/>
                </a:lnTo>
                <a:lnTo>
                  <a:pt x="298703" y="121919"/>
                </a:lnTo>
                <a:lnTo>
                  <a:pt x="303276" y="118871"/>
                </a:lnTo>
                <a:lnTo>
                  <a:pt x="310896" y="117347"/>
                </a:lnTo>
                <a:lnTo>
                  <a:pt x="320040" y="115823"/>
                </a:lnTo>
                <a:lnTo>
                  <a:pt x="327422" y="114038"/>
                </a:lnTo>
                <a:lnTo>
                  <a:pt x="335661" y="112966"/>
                </a:lnTo>
                <a:lnTo>
                  <a:pt x="344471" y="112180"/>
                </a:lnTo>
                <a:lnTo>
                  <a:pt x="353567" y="111252"/>
                </a:lnTo>
                <a:lnTo>
                  <a:pt x="353567" y="89915"/>
                </a:lnTo>
                <a:lnTo>
                  <a:pt x="352044" y="82295"/>
                </a:lnTo>
                <a:lnTo>
                  <a:pt x="342900" y="70104"/>
                </a:lnTo>
                <a:lnTo>
                  <a:pt x="335280" y="67056"/>
                </a:lnTo>
                <a:lnTo>
                  <a:pt x="352044" y="67056"/>
                </a:lnTo>
                <a:lnTo>
                  <a:pt x="358140" y="73152"/>
                </a:lnTo>
                <a:lnTo>
                  <a:pt x="361187" y="82295"/>
                </a:lnTo>
                <a:lnTo>
                  <a:pt x="364235" y="94487"/>
                </a:lnTo>
                <a:lnTo>
                  <a:pt x="364235" y="118871"/>
                </a:lnTo>
                <a:lnTo>
                  <a:pt x="353567" y="118871"/>
                </a:lnTo>
                <a:lnTo>
                  <a:pt x="345852" y="119133"/>
                </a:lnTo>
                <a:lnTo>
                  <a:pt x="306324" y="126491"/>
                </a:lnTo>
                <a:lnTo>
                  <a:pt x="295655" y="135635"/>
                </a:lnTo>
                <a:lnTo>
                  <a:pt x="292608" y="138683"/>
                </a:lnTo>
                <a:lnTo>
                  <a:pt x="291083" y="141731"/>
                </a:lnTo>
                <a:lnTo>
                  <a:pt x="291083" y="149352"/>
                </a:lnTo>
                <a:lnTo>
                  <a:pt x="294132" y="155447"/>
                </a:lnTo>
                <a:lnTo>
                  <a:pt x="294132" y="158495"/>
                </a:lnTo>
                <a:lnTo>
                  <a:pt x="300228" y="164591"/>
                </a:lnTo>
                <a:lnTo>
                  <a:pt x="303276" y="166115"/>
                </a:lnTo>
                <a:lnTo>
                  <a:pt x="306324" y="166115"/>
                </a:lnTo>
                <a:lnTo>
                  <a:pt x="307848" y="167639"/>
                </a:lnTo>
                <a:lnTo>
                  <a:pt x="341376" y="167639"/>
                </a:lnTo>
                <a:lnTo>
                  <a:pt x="332232" y="172212"/>
                </a:lnTo>
                <a:lnTo>
                  <a:pt x="327660" y="173735"/>
                </a:lnTo>
                <a:lnTo>
                  <a:pt x="324612" y="173735"/>
                </a:lnTo>
                <a:lnTo>
                  <a:pt x="320040" y="175260"/>
                </a:lnTo>
                <a:close/>
              </a:path>
              <a:path w="958850" h="204469">
                <a:moveTo>
                  <a:pt x="341376" y="167639"/>
                </a:moveTo>
                <a:lnTo>
                  <a:pt x="323087" y="167639"/>
                </a:lnTo>
                <a:lnTo>
                  <a:pt x="326135" y="166115"/>
                </a:lnTo>
                <a:lnTo>
                  <a:pt x="330708" y="166115"/>
                </a:lnTo>
                <a:lnTo>
                  <a:pt x="339851" y="161543"/>
                </a:lnTo>
                <a:lnTo>
                  <a:pt x="342900" y="158495"/>
                </a:lnTo>
                <a:lnTo>
                  <a:pt x="345948" y="156971"/>
                </a:lnTo>
                <a:lnTo>
                  <a:pt x="347471" y="153923"/>
                </a:lnTo>
                <a:lnTo>
                  <a:pt x="350519" y="150875"/>
                </a:lnTo>
                <a:lnTo>
                  <a:pt x="353567" y="149352"/>
                </a:lnTo>
                <a:lnTo>
                  <a:pt x="353567" y="118871"/>
                </a:lnTo>
                <a:lnTo>
                  <a:pt x="364235" y="118871"/>
                </a:lnTo>
                <a:lnTo>
                  <a:pt x="364235" y="156971"/>
                </a:lnTo>
                <a:lnTo>
                  <a:pt x="353567" y="156971"/>
                </a:lnTo>
                <a:lnTo>
                  <a:pt x="350519" y="160019"/>
                </a:lnTo>
                <a:lnTo>
                  <a:pt x="347471" y="161543"/>
                </a:lnTo>
                <a:lnTo>
                  <a:pt x="341376" y="167639"/>
                </a:lnTo>
                <a:close/>
              </a:path>
              <a:path w="958850" h="204469">
                <a:moveTo>
                  <a:pt x="364235" y="173735"/>
                </a:moveTo>
                <a:lnTo>
                  <a:pt x="358140" y="173735"/>
                </a:lnTo>
                <a:lnTo>
                  <a:pt x="355092" y="170687"/>
                </a:lnTo>
                <a:lnTo>
                  <a:pt x="353567" y="156971"/>
                </a:lnTo>
                <a:lnTo>
                  <a:pt x="364235" y="156971"/>
                </a:lnTo>
                <a:lnTo>
                  <a:pt x="364235" y="173735"/>
                </a:lnTo>
                <a:close/>
              </a:path>
              <a:path w="958850" h="204469">
                <a:moveTo>
                  <a:pt x="454152" y="167639"/>
                </a:moveTo>
                <a:lnTo>
                  <a:pt x="435864" y="167639"/>
                </a:lnTo>
                <a:lnTo>
                  <a:pt x="438912" y="166115"/>
                </a:lnTo>
                <a:lnTo>
                  <a:pt x="443483" y="164591"/>
                </a:lnTo>
                <a:lnTo>
                  <a:pt x="446532" y="163067"/>
                </a:lnTo>
                <a:lnTo>
                  <a:pt x="448055" y="160019"/>
                </a:lnTo>
                <a:lnTo>
                  <a:pt x="451103" y="158495"/>
                </a:lnTo>
                <a:lnTo>
                  <a:pt x="455676" y="149352"/>
                </a:lnTo>
                <a:lnTo>
                  <a:pt x="455676" y="138683"/>
                </a:lnTo>
                <a:lnTo>
                  <a:pt x="452628" y="132587"/>
                </a:lnTo>
                <a:lnTo>
                  <a:pt x="451103" y="131064"/>
                </a:lnTo>
                <a:lnTo>
                  <a:pt x="449580" y="128015"/>
                </a:lnTo>
                <a:lnTo>
                  <a:pt x="443483" y="124967"/>
                </a:lnTo>
                <a:lnTo>
                  <a:pt x="438912" y="123443"/>
                </a:lnTo>
                <a:lnTo>
                  <a:pt x="432816" y="120395"/>
                </a:lnTo>
                <a:lnTo>
                  <a:pt x="428244" y="120395"/>
                </a:lnTo>
                <a:lnTo>
                  <a:pt x="423671" y="118871"/>
                </a:lnTo>
                <a:lnTo>
                  <a:pt x="420624" y="117347"/>
                </a:lnTo>
                <a:lnTo>
                  <a:pt x="416051" y="115823"/>
                </a:lnTo>
                <a:lnTo>
                  <a:pt x="413003" y="114300"/>
                </a:lnTo>
                <a:lnTo>
                  <a:pt x="408432" y="112775"/>
                </a:lnTo>
                <a:lnTo>
                  <a:pt x="402335" y="109727"/>
                </a:lnTo>
                <a:lnTo>
                  <a:pt x="399287" y="106679"/>
                </a:lnTo>
                <a:lnTo>
                  <a:pt x="397764" y="103631"/>
                </a:lnTo>
                <a:lnTo>
                  <a:pt x="394716" y="100583"/>
                </a:lnTo>
                <a:lnTo>
                  <a:pt x="393192" y="97535"/>
                </a:lnTo>
                <a:lnTo>
                  <a:pt x="393192" y="82295"/>
                </a:lnTo>
                <a:lnTo>
                  <a:pt x="394716" y="77723"/>
                </a:lnTo>
                <a:lnTo>
                  <a:pt x="396240" y="74675"/>
                </a:lnTo>
                <a:lnTo>
                  <a:pt x="399287" y="70104"/>
                </a:lnTo>
                <a:lnTo>
                  <a:pt x="402335" y="68579"/>
                </a:lnTo>
                <a:lnTo>
                  <a:pt x="405383" y="65531"/>
                </a:lnTo>
                <a:lnTo>
                  <a:pt x="409955" y="62483"/>
                </a:lnTo>
                <a:lnTo>
                  <a:pt x="419100" y="59435"/>
                </a:lnTo>
                <a:lnTo>
                  <a:pt x="443483" y="59435"/>
                </a:lnTo>
                <a:lnTo>
                  <a:pt x="448055" y="62483"/>
                </a:lnTo>
                <a:lnTo>
                  <a:pt x="454151" y="64008"/>
                </a:lnTo>
                <a:lnTo>
                  <a:pt x="458724" y="67056"/>
                </a:lnTo>
                <a:lnTo>
                  <a:pt x="422148" y="67056"/>
                </a:lnTo>
                <a:lnTo>
                  <a:pt x="409955" y="73152"/>
                </a:lnTo>
                <a:lnTo>
                  <a:pt x="408432" y="76200"/>
                </a:lnTo>
                <a:lnTo>
                  <a:pt x="406908" y="77723"/>
                </a:lnTo>
                <a:lnTo>
                  <a:pt x="403860" y="83819"/>
                </a:lnTo>
                <a:lnTo>
                  <a:pt x="402335" y="85343"/>
                </a:lnTo>
                <a:lnTo>
                  <a:pt x="402335" y="92964"/>
                </a:lnTo>
                <a:lnTo>
                  <a:pt x="403860" y="94487"/>
                </a:lnTo>
                <a:lnTo>
                  <a:pt x="406908" y="100583"/>
                </a:lnTo>
                <a:lnTo>
                  <a:pt x="422148" y="108204"/>
                </a:lnTo>
                <a:lnTo>
                  <a:pt x="426719" y="109727"/>
                </a:lnTo>
                <a:lnTo>
                  <a:pt x="429767" y="109727"/>
                </a:lnTo>
                <a:lnTo>
                  <a:pt x="438912" y="112775"/>
                </a:lnTo>
                <a:lnTo>
                  <a:pt x="441960" y="114300"/>
                </a:lnTo>
                <a:lnTo>
                  <a:pt x="446532" y="115823"/>
                </a:lnTo>
                <a:lnTo>
                  <a:pt x="455676" y="120395"/>
                </a:lnTo>
                <a:lnTo>
                  <a:pt x="461771" y="126491"/>
                </a:lnTo>
                <a:lnTo>
                  <a:pt x="466344" y="135635"/>
                </a:lnTo>
                <a:lnTo>
                  <a:pt x="466344" y="146304"/>
                </a:lnTo>
                <a:lnTo>
                  <a:pt x="464819" y="150875"/>
                </a:lnTo>
                <a:lnTo>
                  <a:pt x="463296" y="153923"/>
                </a:lnTo>
                <a:lnTo>
                  <a:pt x="461771" y="158495"/>
                </a:lnTo>
                <a:lnTo>
                  <a:pt x="458724" y="163067"/>
                </a:lnTo>
                <a:lnTo>
                  <a:pt x="454152" y="167639"/>
                </a:lnTo>
                <a:close/>
              </a:path>
              <a:path w="958850" h="204469">
                <a:moveTo>
                  <a:pt x="460248" y="76200"/>
                </a:moveTo>
                <a:lnTo>
                  <a:pt x="455676" y="76200"/>
                </a:lnTo>
                <a:lnTo>
                  <a:pt x="455676" y="74675"/>
                </a:lnTo>
                <a:lnTo>
                  <a:pt x="454151" y="74675"/>
                </a:lnTo>
                <a:lnTo>
                  <a:pt x="452628" y="73152"/>
                </a:lnTo>
                <a:lnTo>
                  <a:pt x="449580" y="71627"/>
                </a:lnTo>
                <a:lnTo>
                  <a:pt x="448055" y="70104"/>
                </a:lnTo>
                <a:lnTo>
                  <a:pt x="445008" y="70104"/>
                </a:lnTo>
                <a:lnTo>
                  <a:pt x="438912" y="67056"/>
                </a:lnTo>
                <a:lnTo>
                  <a:pt x="458724" y="67056"/>
                </a:lnTo>
                <a:lnTo>
                  <a:pt x="463296" y="71627"/>
                </a:lnTo>
                <a:lnTo>
                  <a:pt x="460248" y="74675"/>
                </a:lnTo>
                <a:lnTo>
                  <a:pt x="460248" y="76200"/>
                </a:lnTo>
                <a:close/>
              </a:path>
              <a:path w="958850" h="204469">
                <a:moveTo>
                  <a:pt x="437387" y="175260"/>
                </a:moveTo>
                <a:lnTo>
                  <a:pt x="411480" y="175260"/>
                </a:lnTo>
                <a:lnTo>
                  <a:pt x="399287" y="169164"/>
                </a:lnTo>
                <a:lnTo>
                  <a:pt x="394716" y="166115"/>
                </a:lnTo>
                <a:lnTo>
                  <a:pt x="390144" y="161543"/>
                </a:lnTo>
                <a:lnTo>
                  <a:pt x="393192" y="158495"/>
                </a:lnTo>
                <a:lnTo>
                  <a:pt x="393192" y="156971"/>
                </a:lnTo>
                <a:lnTo>
                  <a:pt x="397764" y="156971"/>
                </a:lnTo>
                <a:lnTo>
                  <a:pt x="400812" y="160019"/>
                </a:lnTo>
                <a:lnTo>
                  <a:pt x="402335" y="160019"/>
                </a:lnTo>
                <a:lnTo>
                  <a:pt x="405383" y="161543"/>
                </a:lnTo>
                <a:lnTo>
                  <a:pt x="406908" y="163067"/>
                </a:lnTo>
                <a:lnTo>
                  <a:pt x="409955" y="164591"/>
                </a:lnTo>
                <a:lnTo>
                  <a:pt x="414528" y="166115"/>
                </a:lnTo>
                <a:lnTo>
                  <a:pt x="417576" y="167639"/>
                </a:lnTo>
                <a:lnTo>
                  <a:pt x="454152" y="167639"/>
                </a:lnTo>
                <a:lnTo>
                  <a:pt x="452628" y="169164"/>
                </a:lnTo>
                <a:lnTo>
                  <a:pt x="448055" y="170687"/>
                </a:lnTo>
                <a:lnTo>
                  <a:pt x="443483" y="173735"/>
                </a:lnTo>
                <a:lnTo>
                  <a:pt x="437387" y="175260"/>
                </a:lnTo>
                <a:close/>
              </a:path>
              <a:path w="958850" h="204469">
                <a:moveTo>
                  <a:pt x="557783" y="59435"/>
                </a:moveTo>
                <a:lnTo>
                  <a:pt x="553212" y="59435"/>
                </a:lnTo>
                <a:lnTo>
                  <a:pt x="553212" y="57912"/>
                </a:lnTo>
                <a:lnTo>
                  <a:pt x="550164" y="53339"/>
                </a:lnTo>
                <a:lnTo>
                  <a:pt x="595883" y="12191"/>
                </a:lnTo>
                <a:lnTo>
                  <a:pt x="605028" y="12191"/>
                </a:lnTo>
                <a:lnTo>
                  <a:pt x="605028" y="25908"/>
                </a:lnTo>
                <a:lnTo>
                  <a:pt x="594360" y="25908"/>
                </a:lnTo>
                <a:lnTo>
                  <a:pt x="559308" y="57912"/>
                </a:lnTo>
                <a:lnTo>
                  <a:pt x="557783" y="59435"/>
                </a:lnTo>
                <a:close/>
              </a:path>
              <a:path w="958850" h="204469">
                <a:moveTo>
                  <a:pt x="605028" y="166115"/>
                </a:moveTo>
                <a:lnTo>
                  <a:pt x="594360" y="166115"/>
                </a:lnTo>
                <a:lnTo>
                  <a:pt x="594360" y="25908"/>
                </a:lnTo>
                <a:lnTo>
                  <a:pt x="605028" y="25908"/>
                </a:lnTo>
                <a:lnTo>
                  <a:pt x="605028" y="166115"/>
                </a:lnTo>
                <a:close/>
              </a:path>
              <a:path w="958850" h="204469">
                <a:moveTo>
                  <a:pt x="640080" y="173735"/>
                </a:moveTo>
                <a:lnTo>
                  <a:pt x="557783" y="173735"/>
                </a:lnTo>
                <a:lnTo>
                  <a:pt x="557783" y="166115"/>
                </a:lnTo>
                <a:lnTo>
                  <a:pt x="640080" y="166115"/>
                </a:lnTo>
                <a:lnTo>
                  <a:pt x="640080" y="173735"/>
                </a:lnTo>
                <a:close/>
              </a:path>
              <a:path w="958850" h="204469">
                <a:moveTo>
                  <a:pt x="679703" y="155447"/>
                </a:moveTo>
                <a:lnTo>
                  <a:pt x="673608" y="155447"/>
                </a:lnTo>
                <a:lnTo>
                  <a:pt x="675132" y="153923"/>
                </a:lnTo>
                <a:lnTo>
                  <a:pt x="678180" y="153923"/>
                </a:lnTo>
                <a:lnTo>
                  <a:pt x="679703" y="155447"/>
                </a:lnTo>
                <a:close/>
              </a:path>
              <a:path w="958850" h="204469">
                <a:moveTo>
                  <a:pt x="681228" y="175260"/>
                </a:moveTo>
                <a:lnTo>
                  <a:pt x="670560" y="175260"/>
                </a:lnTo>
                <a:lnTo>
                  <a:pt x="669035" y="172212"/>
                </a:lnTo>
                <a:lnTo>
                  <a:pt x="667512" y="170687"/>
                </a:lnTo>
                <a:lnTo>
                  <a:pt x="665987" y="167639"/>
                </a:lnTo>
                <a:lnTo>
                  <a:pt x="665987" y="161543"/>
                </a:lnTo>
                <a:lnTo>
                  <a:pt x="667512" y="160019"/>
                </a:lnTo>
                <a:lnTo>
                  <a:pt x="667512" y="158495"/>
                </a:lnTo>
                <a:lnTo>
                  <a:pt x="669035" y="158495"/>
                </a:lnTo>
                <a:lnTo>
                  <a:pt x="670560" y="156971"/>
                </a:lnTo>
                <a:lnTo>
                  <a:pt x="670560" y="155447"/>
                </a:lnTo>
                <a:lnTo>
                  <a:pt x="681228" y="155447"/>
                </a:lnTo>
                <a:lnTo>
                  <a:pt x="685800" y="160019"/>
                </a:lnTo>
                <a:lnTo>
                  <a:pt x="685800" y="161543"/>
                </a:lnTo>
                <a:lnTo>
                  <a:pt x="687324" y="163067"/>
                </a:lnTo>
                <a:lnTo>
                  <a:pt x="687324" y="167639"/>
                </a:lnTo>
                <a:lnTo>
                  <a:pt x="685800" y="169164"/>
                </a:lnTo>
                <a:lnTo>
                  <a:pt x="685800" y="170687"/>
                </a:lnTo>
                <a:lnTo>
                  <a:pt x="682751" y="173735"/>
                </a:lnTo>
                <a:lnTo>
                  <a:pt x="681228" y="173735"/>
                </a:lnTo>
                <a:lnTo>
                  <a:pt x="681228" y="175260"/>
                </a:lnTo>
                <a:close/>
              </a:path>
              <a:path w="958850" h="204469">
                <a:moveTo>
                  <a:pt x="772667" y="175260"/>
                </a:moveTo>
                <a:lnTo>
                  <a:pt x="757428" y="175260"/>
                </a:lnTo>
                <a:lnTo>
                  <a:pt x="749808" y="173735"/>
                </a:lnTo>
                <a:lnTo>
                  <a:pt x="717232" y="144208"/>
                </a:lnTo>
                <a:lnTo>
                  <a:pt x="707421" y="103822"/>
                </a:lnTo>
                <a:lnTo>
                  <a:pt x="707135" y="92964"/>
                </a:lnTo>
                <a:lnTo>
                  <a:pt x="707395" y="83867"/>
                </a:lnTo>
                <a:lnTo>
                  <a:pt x="717232" y="42290"/>
                </a:lnTo>
                <a:lnTo>
                  <a:pt x="749808" y="12191"/>
                </a:lnTo>
                <a:lnTo>
                  <a:pt x="757428" y="10667"/>
                </a:lnTo>
                <a:lnTo>
                  <a:pt x="772667" y="10667"/>
                </a:lnTo>
                <a:lnTo>
                  <a:pt x="780287" y="12191"/>
                </a:lnTo>
                <a:lnTo>
                  <a:pt x="787908" y="15239"/>
                </a:lnTo>
                <a:lnTo>
                  <a:pt x="794004" y="19812"/>
                </a:lnTo>
                <a:lnTo>
                  <a:pt x="758951" y="19812"/>
                </a:lnTo>
                <a:lnTo>
                  <a:pt x="752855" y="21335"/>
                </a:lnTo>
                <a:lnTo>
                  <a:pt x="746760" y="24383"/>
                </a:lnTo>
                <a:lnTo>
                  <a:pt x="742187" y="27431"/>
                </a:lnTo>
                <a:lnTo>
                  <a:pt x="736092" y="30479"/>
                </a:lnTo>
                <a:lnTo>
                  <a:pt x="733044" y="36575"/>
                </a:lnTo>
                <a:lnTo>
                  <a:pt x="728471" y="42671"/>
                </a:lnTo>
                <a:lnTo>
                  <a:pt x="725424" y="50291"/>
                </a:lnTo>
                <a:lnTo>
                  <a:pt x="717803" y="92964"/>
                </a:lnTo>
                <a:lnTo>
                  <a:pt x="718089" y="102703"/>
                </a:lnTo>
                <a:lnTo>
                  <a:pt x="728471" y="143256"/>
                </a:lnTo>
                <a:lnTo>
                  <a:pt x="733044" y="149352"/>
                </a:lnTo>
                <a:lnTo>
                  <a:pt x="736092" y="155447"/>
                </a:lnTo>
                <a:lnTo>
                  <a:pt x="742187" y="160019"/>
                </a:lnTo>
                <a:lnTo>
                  <a:pt x="746760" y="163067"/>
                </a:lnTo>
                <a:lnTo>
                  <a:pt x="758951" y="166115"/>
                </a:lnTo>
                <a:lnTo>
                  <a:pt x="796035" y="166115"/>
                </a:lnTo>
                <a:lnTo>
                  <a:pt x="794003" y="167639"/>
                </a:lnTo>
                <a:lnTo>
                  <a:pt x="787908" y="170687"/>
                </a:lnTo>
                <a:lnTo>
                  <a:pt x="780287" y="173735"/>
                </a:lnTo>
                <a:lnTo>
                  <a:pt x="772667" y="175260"/>
                </a:lnTo>
                <a:close/>
              </a:path>
              <a:path w="958850" h="204469">
                <a:moveTo>
                  <a:pt x="796035" y="166115"/>
                </a:moveTo>
                <a:lnTo>
                  <a:pt x="771144" y="166115"/>
                </a:lnTo>
                <a:lnTo>
                  <a:pt x="783335" y="163067"/>
                </a:lnTo>
                <a:lnTo>
                  <a:pt x="787908" y="160019"/>
                </a:lnTo>
                <a:lnTo>
                  <a:pt x="794003" y="155447"/>
                </a:lnTo>
                <a:lnTo>
                  <a:pt x="797051" y="149352"/>
                </a:lnTo>
                <a:lnTo>
                  <a:pt x="801624" y="143256"/>
                </a:lnTo>
                <a:lnTo>
                  <a:pt x="810677" y="103822"/>
                </a:lnTo>
                <a:lnTo>
                  <a:pt x="810686" y="82962"/>
                </a:lnTo>
                <a:lnTo>
                  <a:pt x="810386" y="75056"/>
                </a:lnTo>
                <a:lnTo>
                  <a:pt x="797051" y="36575"/>
                </a:lnTo>
                <a:lnTo>
                  <a:pt x="794003" y="30479"/>
                </a:lnTo>
                <a:lnTo>
                  <a:pt x="787908" y="27431"/>
                </a:lnTo>
                <a:lnTo>
                  <a:pt x="783335" y="24383"/>
                </a:lnTo>
                <a:lnTo>
                  <a:pt x="777240" y="21335"/>
                </a:lnTo>
                <a:lnTo>
                  <a:pt x="771144" y="19812"/>
                </a:lnTo>
                <a:lnTo>
                  <a:pt x="794004" y="19812"/>
                </a:lnTo>
                <a:lnTo>
                  <a:pt x="818387" y="56387"/>
                </a:lnTo>
                <a:lnTo>
                  <a:pt x="822960" y="92964"/>
                </a:lnTo>
                <a:lnTo>
                  <a:pt x="822703" y="102703"/>
                </a:lnTo>
                <a:lnTo>
                  <a:pt x="812863" y="144208"/>
                </a:lnTo>
                <a:lnTo>
                  <a:pt x="800100" y="163067"/>
                </a:lnTo>
                <a:lnTo>
                  <a:pt x="796035" y="166115"/>
                </a:lnTo>
                <a:close/>
              </a:path>
              <a:path w="958850" h="204469">
                <a:moveTo>
                  <a:pt x="958596" y="126491"/>
                </a:moveTo>
                <a:lnTo>
                  <a:pt x="839724" y="126491"/>
                </a:lnTo>
                <a:lnTo>
                  <a:pt x="839724" y="124967"/>
                </a:lnTo>
                <a:lnTo>
                  <a:pt x="838200" y="120395"/>
                </a:lnTo>
                <a:lnTo>
                  <a:pt x="918971" y="12191"/>
                </a:lnTo>
                <a:lnTo>
                  <a:pt x="929640" y="12191"/>
                </a:lnTo>
                <a:lnTo>
                  <a:pt x="929640" y="25908"/>
                </a:lnTo>
                <a:lnTo>
                  <a:pt x="918971" y="25908"/>
                </a:lnTo>
                <a:lnTo>
                  <a:pt x="850392" y="118871"/>
                </a:lnTo>
                <a:lnTo>
                  <a:pt x="958596" y="118871"/>
                </a:lnTo>
                <a:lnTo>
                  <a:pt x="958596" y="126491"/>
                </a:lnTo>
                <a:close/>
              </a:path>
              <a:path w="958850" h="204469">
                <a:moveTo>
                  <a:pt x="929640" y="118871"/>
                </a:moveTo>
                <a:lnTo>
                  <a:pt x="918971" y="118871"/>
                </a:lnTo>
                <a:lnTo>
                  <a:pt x="918971" y="25908"/>
                </a:lnTo>
                <a:lnTo>
                  <a:pt x="929640" y="25908"/>
                </a:lnTo>
                <a:lnTo>
                  <a:pt x="929640" y="118871"/>
                </a:lnTo>
                <a:close/>
              </a:path>
              <a:path w="958850" h="204469">
                <a:moveTo>
                  <a:pt x="957071" y="128015"/>
                </a:moveTo>
                <a:lnTo>
                  <a:pt x="841248" y="128015"/>
                </a:lnTo>
                <a:lnTo>
                  <a:pt x="841248" y="126491"/>
                </a:lnTo>
                <a:lnTo>
                  <a:pt x="957071" y="126491"/>
                </a:lnTo>
                <a:lnTo>
                  <a:pt x="957071" y="128015"/>
                </a:lnTo>
                <a:close/>
              </a:path>
              <a:path w="958850" h="204469">
                <a:moveTo>
                  <a:pt x="929640" y="173735"/>
                </a:moveTo>
                <a:lnTo>
                  <a:pt x="918971" y="173735"/>
                </a:lnTo>
                <a:lnTo>
                  <a:pt x="918971" y="128015"/>
                </a:lnTo>
                <a:lnTo>
                  <a:pt x="929640" y="128015"/>
                </a:lnTo>
                <a:lnTo>
                  <a:pt x="929640" y="173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683" y="1476755"/>
            <a:ext cx="76200" cy="7620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737616" y="1420367"/>
            <a:ext cx="449580" cy="163195"/>
          </a:xfrm>
          <a:custGeom>
            <a:avLst/>
            <a:gdLst/>
            <a:ahLst/>
            <a:cxnLst/>
            <a:rect l="l" t="t" r="r" b="b"/>
            <a:pathLst>
              <a:path w="449580" h="163194">
                <a:moveTo>
                  <a:pt x="10667" y="161544"/>
                </a:moveTo>
                <a:lnTo>
                  <a:pt x="0" y="161544"/>
                </a:lnTo>
                <a:lnTo>
                  <a:pt x="0" y="0"/>
                </a:lnTo>
                <a:lnTo>
                  <a:pt x="96011" y="0"/>
                </a:lnTo>
                <a:lnTo>
                  <a:pt x="96011" y="10668"/>
                </a:lnTo>
                <a:lnTo>
                  <a:pt x="10667" y="10668"/>
                </a:lnTo>
                <a:lnTo>
                  <a:pt x="10667" y="77724"/>
                </a:lnTo>
                <a:lnTo>
                  <a:pt x="85344" y="77724"/>
                </a:lnTo>
                <a:lnTo>
                  <a:pt x="85344" y="88391"/>
                </a:lnTo>
                <a:lnTo>
                  <a:pt x="10667" y="88391"/>
                </a:lnTo>
                <a:lnTo>
                  <a:pt x="10667" y="161544"/>
                </a:lnTo>
                <a:close/>
              </a:path>
              <a:path w="449580" h="163194">
                <a:moveTo>
                  <a:pt x="167639" y="163068"/>
                </a:moveTo>
                <a:lnTo>
                  <a:pt x="150875" y="163068"/>
                </a:lnTo>
                <a:lnTo>
                  <a:pt x="143256" y="161544"/>
                </a:lnTo>
                <a:lnTo>
                  <a:pt x="137159" y="158496"/>
                </a:lnTo>
                <a:lnTo>
                  <a:pt x="131063" y="156972"/>
                </a:lnTo>
                <a:lnTo>
                  <a:pt x="111252" y="129540"/>
                </a:lnTo>
                <a:lnTo>
                  <a:pt x="108204" y="121920"/>
                </a:lnTo>
                <a:lnTo>
                  <a:pt x="106679" y="114300"/>
                </a:lnTo>
                <a:lnTo>
                  <a:pt x="106679" y="96012"/>
                </a:lnTo>
                <a:lnTo>
                  <a:pt x="108204" y="88391"/>
                </a:lnTo>
                <a:lnTo>
                  <a:pt x="111252" y="80772"/>
                </a:lnTo>
                <a:lnTo>
                  <a:pt x="112775" y="73152"/>
                </a:lnTo>
                <a:lnTo>
                  <a:pt x="143256" y="48768"/>
                </a:lnTo>
                <a:lnTo>
                  <a:pt x="150875" y="47244"/>
                </a:lnTo>
                <a:lnTo>
                  <a:pt x="167639" y="47244"/>
                </a:lnTo>
                <a:lnTo>
                  <a:pt x="173735" y="48768"/>
                </a:lnTo>
                <a:lnTo>
                  <a:pt x="181356" y="50291"/>
                </a:lnTo>
                <a:lnTo>
                  <a:pt x="187452" y="53340"/>
                </a:lnTo>
                <a:lnTo>
                  <a:pt x="188976" y="54864"/>
                </a:lnTo>
                <a:lnTo>
                  <a:pt x="152400" y="54864"/>
                </a:lnTo>
                <a:lnTo>
                  <a:pt x="146304" y="56387"/>
                </a:lnTo>
                <a:lnTo>
                  <a:pt x="141731" y="59436"/>
                </a:lnTo>
                <a:lnTo>
                  <a:pt x="135635" y="60960"/>
                </a:lnTo>
                <a:lnTo>
                  <a:pt x="128015" y="68580"/>
                </a:lnTo>
                <a:lnTo>
                  <a:pt x="121919" y="77724"/>
                </a:lnTo>
                <a:lnTo>
                  <a:pt x="120396" y="85344"/>
                </a:lnTo>
                <a:lnTo>
                  <a:pt x="118871" y="91440"/>
                </a:lnTo>
                <a:lnTo>
                  <a:pt x="118871" y="118872"/>
                </a:lnTo>
                <a:lnTo>
                  <a:pt x="121919" y="131064"/>
                </a:lnTo>
                <a:lnTo>
                  <a:pt x="124967" y="137160"/>
                </a:lnTo>
                <a:lnTo>
                  <a:pt x="128015" y="141732"/>
                </a:lnTo>
                <a:lnTo>
                  <a:pt x="135635" y="149352"/>
                </a:lnTo>
                <a:lnTo>
                  <a:pt x="141731" y="150876"/>
                </a:lnTo>
                <a:lnTo>
                  <a:pt x="146304" y="153924"/>
                </a:lnTo>
                <a:lnTo>
                  <a:pt x="152400" y="155448"/>
                </a:lnTo>
                <a:lnTo>
                  <a:pt x="188976" y="155448"/>
                </a:lnTo>
                <a:lnTo>
                  <a:pt x="187452" y="156972"/>
                </a:lnTo>
                <a:lnTo>
                  <a:pt x="181356" y="158496"/>
                </a:lnTo>
                <a:lnTo>
                  <a:pt x="173735" y="161544"/>
                </a:lnTo>
                <a:lnTo>
                  <a:pt x="167639" y="163068"/>
                </a:lnTo>
                <a:close/>
              </a:path>
              <a:path w="449580" h="163194">
                <a:moveTo>
                  <a:pt x="188976" y="155448"/>
                </a:moveTo>
                <a:lnTo>
                  <a:pt x="166115" y="155448"/>
                </a:lnTo>
                <a:lnTo>
                  <a:pt x="172211" y="153924"/>
                </a:lnTo>
                <a:lnTo>
                  <a:pt x="176783" y="150876"/>
                </a:lnTo>
                <a:lnTo>
                  <a:pt x="199644" y="112776"/>
                </a:lnTo>
                <a:lnTo>
                  <a:pt x="199644" y="97536"/>
                </a:lnTo>
                <a:lnTo>
                  <a:pt x="196596" y="85344"/>
                </a:lnTo>
                <a:lnTo>
                  <a:pt x="195071" y="77724"/>
                </a:lnTo>
                <a:lnTo>
                  <a:pt x="185927" y="64008"/>
                </a:lnTo>
                <a:lnTo>
                  <a:pt x="181356" y="60960"/>
                </a:lnTo>
                <a:lnTo>
                  <a:pt x="176783" y="59436"/>
                </a:lnTo>
                <a:lnTo>
                  <a:pt x="172211" y="56387"/>
                </a:lnTo>
                <a:lnTo>
                  <a:pt x="166115" y="54864"/>
                </a:lnTo>
                <a:lnTo>
                  <a:pt x="188976" y="54864"/>
                </a:lnTo>
                <a:lnTo>
                  <a:pt x="201167" y="67056"/>
                </a:lnTo>
                <a:lnTo>
                  <a:pt x="204215" y="73152"/>
                </a:lnTo>
                <a:lnTo>
                  <a:pt x="207263" y="80772"/>
                </a:lnTo>
                <a:lnTo>
                  <a:pt x="210311" y="96012"/>
                </a:lnTo>
                <a:lnTo>
                  <a:pt x="210311" y="114300"/>
                </a:lnTo>
                <a:lnTo>
                  <a:pt x="207263" y="129540"/>
                </a:lnTo>
                <a:lnTo>
                  <a:pt x="201167" y="141732"/>
                </a:lnTo>
                <a:lnTo>
                  <a:pt x="196596" y="147828"/>
                </a:lnTo>
                <a:lnTo>
                  <a:pt x="188976" y="155448"/>
                </a:lnTo>
                <a:close/>
              </a:path>
              <a:path w="449580" h="163194">
                <a:moveTo>
                  <a:pt x="254889" y="76200"/>
                </a:moveTo>
                <a:lnTo>
                  <a:pt x="249935" y="76200"/>
                </a:lnTo>
                <a:lnTo>
                  <a:pt x="252983" y="67056"/>
                </a:lnTo>
                <a:lnTo>
                  <a:pt x="257556" y="59436"/>
                </a:lnTo>
                <a:lnTo>
                  <a:pt x="263652" y="54864"/>
                </a:lnTo>
                <a:lnTo>
                  <a:pt x="269748" y="48768"/>
                </a:lnTo>
                <a:lnTo>
                  <a:pt x="277367" y="47244"/>
                </a:lnTo>
                <a:lnTo>
                  <a:pt x="295656" y="47244"/>
                </a:lnTo>
                <a:lnTo>
                  <a:pt x="298704" y="48768"/>
                </a:lnTo>
                <a:lnTo>
                  <a:pt x="301752" y="48768"/>
                </a:lnTo>
                <a:lnTo>
                  <a:pt x="304800" y="50291"/>
                </a:lnTo>
                <a:lnTo>
                  <a:pt x="303275" y="57912"/>
                </a:lnTo>
                <a:lnTo>
                  <a:pt x="275844" y="57912"/>
                </a:lnTo>
                <a:lnTo>
                  <a:pt x="268223" y="59436"/>
                </a:lnTo>
                <a:lnTo>
                  <a:pt x="263652" y="65532"/>
                </a:lnTo>
                <a:lnTo>
                  <a:pt x="259365" y="69532"/>
                </a:lnTo>
                <a:lnTo>
                  <a:pt x="255651" y="74676"/>
                </a:lnTo>
                <a:lnTo>
                  <a:pt x="254889" y="76200"/>
                </a:lnTo>
                <a:close/>
              </a:path>
              <a:path w="449580" h="163194">
                <a:moveTo>
                  <a:pt x="249935" y="161544"/>
                </a:moveTo>
                <a:lnTo>
                  <a:pt x="239267" y="161544"/>
                </a:lnTo>
                <a:lnTo>
                  <a:pt x="239267" y="48768"/>
                </a:lnTo>
                <a:lnTo>
                  <a:pt x="246887" y="48768"/>
                </a:lnTo>
                <a:lnTo>
                  <a:pt x="248411" y="50291"/>
                </a:lnTo>
                <a:lnTo>
                  <a:pt x="248411" y="51816"/>
                </a:lnTo>
                <a:lnTo>
                  <a:pt x="249840" y="74676"/>
                </a:lnTo>
                <a:lnTo>
                  <a:pt x="249935" y="76200"/>
                </a:lnTo>
                <a:lnTo>
                  <a:pt x="254889" y="76200"/>
                </a:lnTo>
                <a:lnTo>
                  <a:pt x="252507" y="80962"/>
                </a:lnTo>
                <a:lnTo>
                  <a:pt x="249935" y="88391"/>
                </a:lnTo>
                <a:lnTo>
                  <a:pt x="249935" y="161544"/>
                </a:lnTo>
                <a:close/>
              </a:path>
              <a:path w="449580" h="163194">
                <a:moveTo>
                  <a:pt x="301752" y="59436"/>
                </a:moveTo>
                <a:lnTo>
                  <a:pt x="297179" y="59436"/>
                </a:lnTo>
                <a:lnTo>
                  <a:pt x="295656" y="57912"/>
                </a:lnTo>
                <a:lnTo>
                  <a:pt x="303275" y="57912"/>
                </a:lnTo>
                <a:lnTo>
                  <a:pt x="301752" y="59436"/>
                </a:lnTo>
                <a:close/>
              </a:path>
              <a:path w="449580" h="163194">
                <a:moveTo>
                  <a:pt x="379475" y="70104"/>
                </a:moveTo>
                <a:lnTo>
                  <a:pt x="376427" y="70104"/>
                </a:lnTo>
                <a:lnTo>
                  <a:pt x="374904" y="68580"/>
                </a:lnTo>
                <a:lnTo>
                  <a:pt x="373379" y="64008"/>
                </a:lnTo>
                <a:lnTo>
                  <a:pt x="379475" y="57912"/>
                </a:lnTo>
                <a:lnTo>
                  <a:pt x="397763" y="48768"/>
                </a:lnTo>
                <a:lnTo>
                  <a:pt x="405383" y="47244"/>
                </a:lnTo>
                <a:lnTo>
                  <a:pt x="425196" y="47244"/>
                </a:lnTo>
                <a:lnTo>
                  <a:pt x="429767" y="48768"/>
                </a:lnTo>
                <a:lnTo>
                  <a:pt x="434340" y="51816"/>
                </a:lnTo>
                <a:lnTo>
                  <a:pt x="437388" y="54864"/>
                </a:lnTo>
                <a:lnTo>
                  <a:pt x="406908" y="54864"/>
                </a:lnTo>
                <a:lnTo>
                  <a:pt x="402335" y="56387"/>
                </a:lnTo>
                <a:lnTo>
                  <a:pt x="399288" y="57912"/>
                </a:lnTo>
                <a:lnTo>
                  <a:pt x="394715" y="59436"/>
                </a:lnTo>
                <a:lnTo>
                  <a:pt x="385571" y="64008"/>
                </a:lnTo>
                <a:lnTo>
                  <a:pt x="379475" y="70104"/>
                </a:lnTo>
                <a:close/>
              </a:path>
              <a:path w="449580" h="163194">
                <a:moveTo>
                  <a:pt x="409956" y="163068"/>
                </a:moveTo>
                <a:lnTo>
                  <a:pt x="390144" y="163068"/>
                </a:lnTo>
                <a:lnTo>
                  <a:pt x="385571" y="161544"/>
                </a:lnTo>
                <a:lnTo>
                  <a:pt x="382523" y="161544"/>
                </a:lnTo>
                <a:lnTo>
                  <a:pt x="379475" y="158496"/>
                </a:lnTo>
                <a:lnTo>
                  <a:pt x="376427" y="156972"/>
                </a:lnTo>
                <a:lnTo>
                  <a:pt x="373379" y="153924"/>
                </a:lnTo>
                <a:lnTo>
                  <a:pt x="370331" y="147828"/>
                </a:lnTo>
                <a:lnTo>
                  <a:pt x="368808" y="143256"/>
                </a:lnTo>
                <a:lnTo>
                  <a:pt x="367283" y="140208"/>
                </a:lnTo>
                <a:lnTo>
                  <a:pt x="367283" y="129540"/>
                </a:lnTo>
                <a:lnTo>
                  <a:pt x="368808" y="124968"/>
                </a:lnTo>
                <a:lnTo>
                  <a:pt x="371856" y="120396"/>
                </a:lnTo>
                <a:lnTo>
                  <a:pt x="373379" y="117348"/>
                </a:lnTo>
                <a:lnTo>
                  <a:pt x="377952" y="112776"/>
                </a:lnTo>
                <a:lnTo>
                  <a:pt x="390144" y="106680"/>
                </a:lnTo>
                <a:lnTo>
                  <a:pt x="397763" y="105156"/>
                </a:lnTo>
                <a:lnTo>
                  <a:pt x="406908" y="103632"/>
                </a:lnTo>
                <a:lnTo>
                  <a:pt x="414051" y="101869"/>
                </a:lnTo>
                <a:lnTo>
                  <a:pt x="421766" y="100964"/>
                </a:lnTo>
                <a:lnTo>
                  <a:pt x="431237" y="100583"/>
                </a:lnTo>
                <a:lnTo>
                  <a:pt x="438911" y="100583"/>
                </a:lnTo>
                <a:lnTo>
                  <a:pt x="438911" y="77724"/>
                </a:lnTo>
                <a:lnTo>
                  <a:pt x="437388" y="70104"/>
                </a:lnTo>
                <a:lnTo>
                  <a:pt x="428244" y="57912"/>
                </a:lnTo>
                <a:lnTo>
                  <a:pt x="422148" y="54864"/>
                </a:lnTo>
                <a:lnTo>
                  <a:pt x="437388" y="54864"/>
                </a:lnTo>
                <a:lnTo>
                  <a:pt x="443483" y="60960"/>
                </a:lnTo>
                <a:lnTo>
                  <a:pt x="446531" y="65532"/>
                </a:lnTo>
                <a:lnTo>
                  <a:pt x="448056" y="71628"/>
                </a:lnTo>
                <a:lnTo>
                  <a:pt x="449579" y="76200"/>
                </a:lnTo>
                <a:lnTo>
                  <a:pt x="449579" y="106680"/>
                </a:lnTo>
                <a:lnTo>
                  <a:pt x="438911" y="106680"/>
                </a:lnTo>
                <a:lnTo>
                  <a:pt x="431196" y="107584"/>
                </a:lnTo>
                <a:lnTo>
                  <a:pt x="393192" y="114300"/>
                </a:lnTo>
                <a:lnTo>
                  <a:pt x="377952" y="129540"/>
                </a:lnTo>
                <a:lnTo>
                  <a:pt x="377952" y="141732"/>
                </a:lnTo>
                <a:lnTo>
                  <a:pt x="379475" y="143256"/>
                </a:lnTo>
                <a:lnTo>
                  <a:pt x="382523" y="149352"/>
                </a:lnTo>
                <a:lnTo>
                  <a:pt x="384048" y="150876"/>
                </a:lnTo>
                <a:lnTo>
                  <a:pt x="387096" y="152400"/>
                </a:lnTo>
                <a:lnTo>
                  <a:pt x="388619" y="153924"/>
                </a:lnTo>
                <a:lnTo>
                  <a:pt x="391667" y="153924"/>
                </a:lnTo>
                <a:lnTo>
                  <a:pt x="394715" y="155448"/>
                </a:lnTo>
                <a:lnTo>
                  <a:pt x="428244" y="155448"/>
                </a:lnTo>
                <a:lnTo>
                  <a:pt x="423671" y="156972"/>
                </a:lnTo>
                <a:lnTo>
                  <a:pt x="414527" y="161544"/>
                </a:lnTo>
                <a:lnTo>
                  <a:pt x="409956" y="163068"/>
                </a:lnTo>
                <a:close/>
              </a:path>
              <a:path w="449580" h="163194">
                <a:moveTo>
                  <a:pt x="428244" y="155448"/>
                </a:moveTo>
                <a:lnTo>
                  <a:pt x="408431" y="155448"/>
                </a:lnTo>
                <a:lnTo>
                  <a:pt x="413004" y="153924"/>
                </a:lnTo>
                <a:lnTo>
                  <a:pt x="416052" y="153924"/>
                </a:lnTo>
                <a:lnTo>
                  <a:pt x="425196" y="149352"/>
                </a:lnTo>
                <a:lnTo>
                  <a:pt x="428244" y="146304"/>
                </a:lnTo>
                <a:lnTo>
                  <a:pt x="431292" y="144780"/>
                </a:lnTo>
                <a:lnTo>
                  <a:pt x="438911" y="137160"/>
                </a:lnTo>
                <a:lnTo>
                  <a:pt x="438911" y="106680"/>
                </a:lnTo>
                <a:lnTo>
                  <a:pt x="449579" y="106680"/>
                </a:lnTo>
                <a:lnTo>
                  <a:pt x="449579" y="144780"/>
                </a:lnTo>
                <a:lnTo>
                  <a:pt x="440435" y="144780"/>
                </a:lnTo>
                <a:lnTo>
                  <a:pt x="437388" y="147828"/>
                </a:lnTo>
                <a:lnTo>
                  <a:pt x="434340" y="149352"/>
                </a:lnTo>
                <a:lnTo>
                  <a:pt x="428244" y="155448"/>
                </a:lnTo>
                <a:close/>
              </a:path>
              <a:path w="449580" h="163194">
                <a:moveTo>
                  <a:pt x="449579" y="161544"/>
                </a:moveTo>
                <a:lnTo>
                  <a:pt x="441959" y="161544"/>
                </a:lnTo>
                <a:lnTo>
                  <a:pt x="441959" y="158496"/>
                </a:lnTo>
                <a:lnTo>
                  <a:pt x="440435" y="144780"/>
                </a:lnTo>
                <a:lnTo>
                  <a:pt x="449579" y="144780"/>
                </a:lnTo>
                <a:lnTo>
                  <a:pt x="449579" y="161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8863" y="1415796"/>
            <a:ext cx="4890516" cy="20878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70420" y="931163"/>
            <a:ext cx="1046987" cy="27127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31864" y="1412748"/>
            <a:ext cx="1943100" cy="207263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8546592" y="1415796"/>
            <a:ext cx="1304925" cy="167640"/>
          </a:xfrm>
          <a:custGeom>
            <a:avLst/>
            <a:gdLst/>
            <a:ahLst/>
            <a:cxnLst/>
            <a:rect l="l" t="t" r="r" b="b"/>
            <a:pathLst>
              <a:path w="1304925" h="167640">
                <a:moveTo>
                  <a:pt x="47243" y="167640"/>
                </a:moveTo>
                <a:lnTo>
                  <a:pt x="25907" y="167640"/>
                </a:lnTo>
                <a:lnTo>
                  <a:pt x="21335" y="164591"/>
                </a:lnTo>
                <a:lnTo>
                  <a:pt x="16763" y="163067"/>
                </a:lnTo>
                <a:lnTo>
                  <a:pt x="10667" y="156971"/>
                </a:lnTo>
                <a:lnTo>
                  <a:pt x="4571" y="147828"/>
                </a:lnTo>
                <a:lnTo>
                  <a:pt x="1523" y="138683"/>
                </a:lnTo>
                <a:lnTo>
                  <a:pt x="0" y="132587"/>
                </a:lnTo>
                <a:lnTo>
                  <a:pt x="0" y="53340"/>
                </a:lnTo>
                <a:lnTo>
                  <a:pt x="10667" y="53340"/>
                </a:lnTo>
                <a:lnTo>
                  <a:pt x="10667" y="124967"/>
                </a:lnTo>
                <a:lnTo>
                  <a:pt x="11210" y="132587"/>
                </a:lnTo>
                <a:lnTo>
                  <a:pt x="30479" y="160020"/>
                </a:lnTo>
                <a:lnTo>
                  <a:pt x="66039" y="160020"/>
                </a:lnTo>
                <a:lnTo>
                  <a:pt x="60959" y="163067"/>
                </a:lnTo>
                <a:lnTo>
                  <a:pt x="54863" y="166116"/>
                </a:lnTo>
                <a:lnTo>
                  <a:pt x="47243" y="167640"/>
                </a:lnTo>
                <a:close/>
              </a:path>
              <a:path w="1304925" h="167640">
                <a:moveTo>
                  <a:pt x="66039" y="160020"/>
                </a:moveTo>
                <a:lnTo>
                  <a:pt x="48767" y="160020"/>
                </a:lnTo>
                <a:lnTo>
                  <a:pt x="60959" y="153924"/>
                </a:lnTo>
                <a:lnTo>
                  <a:pt x="68579" y="150875"/>
                </a:lnTo>
                <a:lnTo>
                  <a:pt x="73151" y="144779"/>
                </a:lnTo>
                <a:lnTo>
                  <a:pt x="79247" y="138683"/>
                </a:lnTo>
                <a:lnTo>
                  <a:pt x="79247" y="53340"/>
                </a:lnTo>
                <a:lnTo>
                  <a:pt x="89915" y="53340"/>
                </a:lnTo>
                <a:lnTo>
                  <a:pt x="89915" y="146304"/>
                </a:lnTo>
                <a:lnTo>
                  <a:pt x="79247" y="146304"/>
                </a:lnTo>
                <a:lnTo>
                  <a:pt x="74675" y="152400"/>
                </a:lnTo>
                <a:lnTo>
                  <a:pt x="68579" y="158496"/>
                </a:lnTo>
                <a:lnTo>
                  <a:pt x="66039" y="160020"/>
                </a:lnTo>
                <a:close/>
              </a:path>
              <a:path w="1304925" h="167640">
                <a:moveTo>
                  <a:pt x="89915" y="166116"/>
                </a:moveTo>
                <a:lnTo>
                  <a:pt x="80771" y="166116"/>
                </a:lnTo>
                <a:lnTo>
                  <a:pt x="80771" y="163067"/>
                </a:lnTo>
                <a:lnTo>
                  <a:pt x="79247" y="146304"/>
                </a:lnTo>
                <a:lnTo>
                  <a:pt x="89915" y="146304"/>
                </a:lnTo>
                <a:lnTo>
                  <a:pt x="89915" y="166116"/>
                </a:lnTo>
                <a:close/>
              </a:path>
              <a:path w="1304925" h="167640">
                <a:moveTo>
                  <a:pt x="144779" y="73152"/>
                </a:moveTo>
                <a:lnTo>
                  <a:pt x="137159" y="73152"/>
                </a:lnTo>
                <a:lnTo>
                  <a:pt x="141731" y="67055"/>
                </a:lnTo>
                <a:lnTo>
                  <a:pt x="147827" y="60959"/>
                </a:lnTo>
                <a:lnTo>
                  <a:pt x="155447" y="57912"/>
                </a:lnTo>
                <a:lnTo>
                  <a:pt x="161543" y="53340"/>
                </a:lnTo>
                <a:lnTo>
                  <a:pt x="169163" y="51816"/>
                </a:lnTo>
                <a:lnTo>
                  <a:pt x="190500" y="51816"/>
                </a:lnTo>
                <a:lnTo>
                  <a:pt x="195071" y="54863"/>
                </a:lnTo>
                <a:lnTo>
                  <a:pt x="199643" y="56387"/>
                </a:lnTo>
                <a:lnTo>
                  <a:pt x="202691" y="59436"/>
                </a:lnTo>
                <a:lnTo>
                  <a:pt x="167639" y="59436"/>
                </a:lnTo>
                <a:lnTo>
                  <a:pt x="161543" y="62483"/>
                </a:lnTo>
                <a:lnTo>
                  <a:pt x="153923" y="65532"/>
                </a:lnTo>
                <a:lnTo>
                  <a:pt x="147827" y="70104"/>
                </a:lnTo>
                <a:lnTo>
                  <a:pt x="144779" y="73152"/>
                </a:lnTo>
                <a:close/>
              </a:path>
              <a:path w="1304925" h="167640">
                <a:moveTo>
                  <a:pt x="137159" y="166116"/>
                </a:moveTo>
                <a:lnTo>
                  <a:pt x="126491" y="166116"/>
                </a:lnTo>
                <a:lnTo>
                  <a:pt x="126491" y="53340"/>
                </a:lnTo>
                <a:lnTo>
                  <a:pt x="135635" y="53340"/>
                </a:lnTo>
                <a:lnTo>
                  <a:pt x="135635" y="56387"/>
                </a:lnTo>
                <a:lnTo>
                  <a:pt x="137159" y="73152"/>
                </a:lnTo>
                <a:lnTo>
                  <a:pt x="144779" y="73152"/>
                </a:lnTo>
                <a:lnTo>
                  <a:pt x="137159" y="80771"/>
                </a:lnTo>
                <a:lnTo>
                  <a:pt x="137159" y="166116"/>
                </a:lnTo>
                <a:close/>
              </a:path>
              <a:path w="1304925" h="167640">
                <a:moveTo>
                  <a:pt x="216407" y="166116"/>
                </a:moveTo>
                <a:lnTo>
                  <a:pt x="204215" y="166116"/>
                </a:lnTo>
                <a:lnTo>
                  <a:pt x="204215" y="94487"/>
                </a:lnTo>
                <a:lnTo>
                  <a:pt x="203905" y="86796"/>
                </a:lnTo>
                <a:lnTo>
                  <a:pt x="185927" y="59436"/>
                </a:lnTo>
                <a:lnTo>
                  <a:pt x="202691" y="59436"/>
                </a:lnTo>
                <a:lnTo>
                  <a:pt x="205739" y="62483"/>
                </a:lnTo>
                <a:lnTo>
                  <a:pt x="211835" y="71628"/>
                </a:lnTo>
                <a:lnTo>
                  <a:pt x="214883" y="80771"/>
                </a:lnTo>
                <a:lnTo>
                  <a:pt x="216389" y="86796"/>
                </a:lnTo>
                <a:lnTo>
                  <a:pt x="216407" y="166116"/>
                </a:lnTo>
                <a:close/>
              </a:path>
              <a:path w="1304925" h="167640">
                <a:moveTo>
                  <a:pt x="336803" y="68579"/>
                </a:moveTo>
                <a:lnTo>
                  <a:pt x="326135" y="68579"/>
                </a:lnTo>
                <a:lnTo>
                  <a:pt x="326135" y="0"/>
                </a:lnTo>
                <a:lnTo>
                  <a:pt x="336803" y="0"/>
                </a:lnTo>
                <a:lnTo>
                  <a:pt x="336803" y="68579"/>
                </a:lnTo>
                <a:close/>
              </a:path>
              <a:path w="1304925" h="167640">
                <a:moveTo>
                  <a:pt x="294131" y="167640"/>
                </a:moveTo>
                <a:lnTo>
                  <a:pt x="284987" y="167640"/>
                </a:lnTo>
                <a:lnTo>
                  <a:pt x="275272" y="166782"/>
                </a:lnTo>
                <a:lnTo>
                  <a:pt x="244030" y="135255"/>
                </a:lnTo>
                <a:lnTo>
                  <a:pt x="240791" y="109728"/>
                </a:lnTo>
                <a:lnTo>
                  <a:pt x="240791" y="102108"/>
                </a:lnTo>
                <a:lnTo>
                  <a:pt x="242315" y="94487"/>
                </a:lnTo>
                <a:lnTo>
                  <a:pt x="245363" y="86867"/>
                </a:lnTo>
                <a:lnTo>
                  <a:pt x="246887" y="79248"/>
                </a:lnTo>
                <a:lnTo>
                  <a:pt x="249935" y="73152"/>
                </a:lnTo>
                <a:lnTo>
                  <a:pt x="254507" y="68579"/>
                </a:lnTo>
                <a:lnTo>
                  <a:pt x="259079" y="62483"/>
                </a:lnTo>
                <a:lnTo>
                  <a:pt x="263651" y="59436"/>
                </a:lnTo>
                <a:lnTo>
                  <a:pt x="275843" y="53340"/>
                </a:lnTo>
                <a:lnTo>
                  <a:pt x="283463" y="51816"/>
                </a:lnTo>
                <a:lnTo>
                  <a:pt x="304800" y="51816"/>
                </a:lnTo>
                <a:lnTo>
                  <a:pt x="316991" y="57912"/>
                </a:lnTo>
                <a:lnTo>
                  <a:pt x="318515" y="59436"/>
                </a:lnTo>
                <a:lnTo>
                  <a:pt x="286511" y="59436"/>
                </a:lnTo>
                <a:lnTo>
                  <a:pt x="280415" y="60959"/>
                </a:lnTo>
                <a:lnTo>
                  <a:pt x="275843" y="64008"/>
                </a:lnTo>
                <a:lnTo>
                  <a:pt x="269747" y="65532"/>
                </a:lnTo>
                <a:lnTo>
                  <a:pt x="262127" y="73152"/>
                </a:lnTo>
                <a:lnTo>
                  <a:pt x="259079" y="77724"/>
                </a:lnTo>
                <a:lnTo>
                  <a:pt x="257555" y="83820"/>
                </a:lnTo>
                <a:lnTo>
                  <a:pt x="254507" y="89916"/>
                </a:lnTo>
                <a:lnTo>
                  <a:pt x="252983" y="96012"/>
                </a:lnTo>
                <a:lnTo>
                  <a:pt x="252983" y="109728"/>
                </a:lnTo>
                <a:lnTo>
                  <a:pt x="262127" y="147828"/>
                </a:lnTo>
                <a:lnTo>
                  <a:pt x="288035" y="158496"/>
                </a:lnTo>
                <a:lnTo>
                  <a:pt x="315467" y="158496"/>
                </a:lnTo>
                <a:lnTo>
                  <a:pt x="307847" y="161544"/>
                </a:lnTo>
                <a:lnTo>
                  <a:pt x="301751" y="166116"/>
                </a:lnTo>
                <a:lnTo>
                  <a:pt x="294131" y="167640"/>
                </a:lnTo>
                <a:close/>
              </a:path>
              <a:path w="1304925" h="167640">
                <a:moveTo>
                  <a:pt x="315467" y="158496"/>
                </a:moveTo>
                <a:lnTo>
                  <a:pt x="295655" y="158496"/>
                </a:lnTo>
                <a:lnTo>
                  <a:pt x="303275" y="156971"/>
                </a:lnTo>
                <a:lnTo>
                  <a:pt x="309371" y="153924"/>
                </a:lnTo>
                <a:lnTo>
                  <a:pt x="315467" y="149352"/>
                </a:lnTo>
                <a:lnTo>
                  <a:pt x="320039" y="144779"/>
                </a:lnTo>
                <a:lnTo>
                  <a:pt x="326135" y="137159"/>
                </a:lnTo>
                <a:lnTo>
                  <a:pt x="326135" y="77724"/>
                </a:lnTo>
                <a:lnTo>
                  <a:pt x="321563" y="71628"/>
                </a:lnTo>
                <a:lnTo>
                  <a:pt x="316991" y="67055"/>
                </a:lnTo>
                <a:lnTo>
                  <a:pt x="310895" y="64008"/>
                </a:lnTo>
                <a:lnTo>
                  <a:pt x="306323" y="60959"/>
                </a:lnTo>
                <a:lnTo>
                  <a:pt x="300227" y="59436"/>
                </a:lnTo>
                <a:lnTo>
                  <a:pt x="318515" y="59436"/>
                </a:lnTo>
                <a:lnTo>
                  <a:pt x="321563" y="62483"/>
                </a:lnTo>
                <a:lnTo>
                  <a:pt x="326135" y="68579"/>
                </a:lnTo>
                <a:lnTo>
                  <a:pt x="336803" y="68579"/>
                </a:lnTo>
                <a:lnTo>
                  <a:pt x="336803" y="146304"/>
                </a:lnTo>
                <a:lnTo>
                  <a:pt x="326135" y="146304"/>
                </a:lnTo>
                <a:lnTo>
                  <a:pt x="321563" y="152400"/>
                </a:lnTo>
                <a:lnTo>
                  <a:pt x="315467" y="158496"/>
                </a:lnTo>
                <a:close/>
              </a:path>
              <a:path w="1304925" h="167640">
                <a:moveTo>
                  <a:pt x="336803" y="166116"/>
                </a:moveTo>
                <a:lnTo>
                  <a:pt x="327659" y="166116"/>
                </a:lnTo>
                <a:lnTo>
                  <a:pt x="327659" y="163067"/>
                </a:lnTo>
                <a:lnTo>
                  <a:pt x="326135" y="146304"/>
                </a:lnTo>
                <a:lnTo>
                  <a:pt x="336803" y="146304"/>
                </a:lnTo>
                <a:lnTo>
                  <a:pt x="336803" y="166116"/>
                </a:lnTo>
                <a:close/>
              </a:path>
              <a:path w="1304925" h="167640">
                <a:moveTo>
                  <a:pt x="426719" y="167640"/>
                </a:moveTo>
                <a:lnTo>
                  <a:pt x="409955" y="167640"/>
                </a:lnTo>
                <a:lnTo>
                  <a:pt x="403859" y="166116"/>
                </a:lnTo>
                <a:lnTo>
                  <a:pt x="396239" y="164591"/>
                </a:lnTo>
                <a:lnTo>
                  <a:pt x="390143" y="161544"/>
                </a:lnTo>
                <a:lnTo>
                  <a:pt x="381000" y="152400"/>
                </a:lnTo>
                <a:lnTo>
                  <a:pt x="371855" y="140208"/>
                </a:lnTo>
                <a:lnTo>
                  <a:pt x="370331" y="132587"/>
                </a:lnTo>
                <a:lnTo>
                  <a:pt x="368331" y="126825"/>
                </a:lnTo>
                <a:lnTo>
                  <a:pt x="366902" y="120777"/>
                </a:lnTo>
                <a:lnTo>
                  <a:pt x="366045" y="114157"/>
                </a:lnTo>
                <a:lnTo>
                  <a:pt x="365759" y="106679"/>
                </a:lnTo>
                <a:lnTo>
                  <a:pt x="365759" y="99059"/>
                </a:lnTo>
                <a:lnTo>
                  <a:pt x="388619" y="57912"/>
                </a:lnTo>
                <a:lnTo>
                  <a:pt x="408431" y="51816"/>
                </a:lnTo>
                <a:lnTo>
                  <a:pt x="429767" y="51816"/>
                </a:lnTo>
                <a:lnTo>
                  <a:pt x="434339" y="54863"/>
                </a:lnTo>
                <a:lnTo>
                  <a:pt x="440435" y="56387"/>
                </a:lnTo>
                <a:lnTo>
                  <a:pt x="445007" y="59436"/>
                </a:lnTo>
                <a:lnTo>
                  <a:pt x="411479" y="59436"/>
                </a:lnTo>
                <a:lnTo>
                  <a:pt x="402335" y="62483"/>
                </a:lnTo>
                <a:lnTo>
                  <a:pt x="396239" y="64008"/>
                </a:lnTo>
                <a:lnTo>
                  <a:pt x="390143" y="70104"/>
                </a:lnTo>
                <a:lnTo>
                  <a:pt x="385571" y="73152"/>
                </a:lnTo>
                <a:lnTo>
                  <a:pt x="384047" y="77724"/>
                </a:lnTo>
                <a:lnTo>
                  <a:pt x="381000" y="82296"/>
                </a:lnTo>
                <a:lnTo>
                  <a:pt x="379475" y="86867"/>
                </a:lnTo>
                <a:lnTo>
                  <a:pt x="377951" y="92963"/>
                </a:lnTo>
                <a:lnTo>
                  <a:pt x="377951" y="99059"/>
                </a:lnTo>
                <a:lnTo>
                  <a:pt x="461771" y="99059"/>
                </a:lnTo>
                <a:lnTo>
                  <a:pt x="461771" y="103632"/>
                </a:lnTo>
                <a:lnTo>
                  <a:pt x="460247" y="103632"/>
                </a:lnTo>
                <a:lnTo>
                  <a:pt x="460247" y="105155"/>
                </a:lnTo>
                <a:lnTo>
                  <a:pt x="376427" y="105155"/>
                </a:lnTo>
                <a:lnTo>
                  <a:pt x="376427" y="115824"/>
                </a:lnTo>
                <a:lnTo>
                  <a:pt x="377951" y="123444"/>
                </a:lnTo>
                <a:lnTo>
                  <a:pt x="381000" y="135636"/>
                </a:lnTo>
                <a:lnTo>
                  <a:pt x="384047" y="141732"/>
                </a:lnTo>
                <a:lnTo>
                  <a:pt x="388619" y="146304"/>
                </a:lnTo>
                <a:lnTo>
                  <a:pt x="391667" y="150875"/>
                </a:lnTo>
                <a:lnTo>
                  <a:pt x="396239" y="153924"/>
                </a:lnTo>
                <a:lnTo>
                  <a:pt x="400811" y="155448"/>
                </a:lnTo>
                <a:lnTo>
                  <a:pt x="406907" y="158496"/>
                </a:lnTo>
                <a:lnTo>
                  <a:pt x="413003" y="160020"/>
                </a:lnTo>
                <a:lnTo>
                  <a:pt x="449579" y="160020"/>
                </a:lnTo>
                <a:lnTo>
                  <a:pt x="446531" y="161544"/>
                </a:lnTo>
                <a:lnTo>
                  <a:pt x="441959" y="163067"/>
                </a:lnTo>
                <a:lnTo>
                  <a:pt x="438911" y="164591"/>
                </a:lnTo>
                <a:lnTo>
                  <a:pt x="434339" y="166116"/>
                </a:lnTo>
                <a:lnTo>
                  <a:pt x="431291" y="166116"/>
                </a:lnTo>
                <a:lnTo>
                  <a:pt x="426719" y="167640"/>
                </a:lnTo>
                <a:close/>
              </a:path>
              <a:path w="1304925" h="167640">
                <a:moveTo>
                  <a:pt x="461771" y="99059"/>
                </a:moveTo>
                <a:lnTo>
                  <a:pt x="452627" y="99059"/>
                </a:lnTo>
                <a:lnTo>
                  <a:pt x="452627" y="92963"/>
                </a:lnTo>
                <a:lnTo>
                  <a:pt x="451103" y="86867"/>
                </a:lnTo>
                <a:lnTo>
                  <a:pt x="448055" y="77724"/>
                </a:lnTo>
                <a:lnTo>
                  <a:pt x="445007" y="73152"/>
                </a:lnTo>
                <a:lnTo>
                  <a:pt x="435863" y="64008"/>
                </a:lnTo>
                <a:lnTo>
                  <a:pt x="422147" y="59436"/>
                </a:lnTo>
                <a:lnTo>
                  <a:pt x="445007" y="59436"/>
                </a:lnTo>
                <a:lnTo>
                  <a:pt x="461771" y="92963"/>
                </a:lnTo>
                <a:lnTo>
                  <a:pt x="461771" y="99059"/>
                </a:lnTo>
                <a:close/>
              </a:path>
              <a:path w="1304925" h="167640">
                <a:moveTo>
                  <a:pt x="449579" y="160020"/>
                </a:moveTo>
                <a:lnTo>
                  <a:pt x="423671" y="160020"/>
                </a:lnTo>
                <a:lnTo>
                  <a:pt x="429767" y="158496"/>
                </a:lnTo>
                <a:lnTo>
                  <a:pt x="432815" y="156971"/>
                </a:lnTo>
                <a:lnTo>
                  <a:pt x="437387" y="155448"/>
                </a:lnTo>
                <a:lnTo>
                  <a:pt x="441959" y="155448"/>
                </a:lnTo>
                <a:lnTo>
                  <a:pt x="446531" y="150875"/>
                </a:lnTo>
                <a:lnTo>
                  <a:pt x="449579" y="150875"/>
                </a:lnTo>
                <a:lnTo>
                  <a:pt x="452627" y="147828"/>
                </a:lnTo>
                <a:lnTo>
                  <a:pt x="457200" y="147828"/>
                </a:lnTo>
                <a:lnTo>
                  <a:pt x="460247" y="152400"/>
                </a:lnTo>
                <a:lnTo>
                  <a:pt x="457200" y="153924"/>
                </a:lnTo>
                <a:lnTo>
                  <a:pt x="455675" y="156971"/>
                </a:lnTo>
                <a:lnTo>
                  <a:pt x="449579" y="160020"/>
                </a:lnTo>
                <a:close/>
              </a:path>
              <a:path w="1304925" h="167640">
                <a:moveTo>
                  <a:pt x="506348" y="80771"/>
                </a:moveTo>
                <a:lnTo>
                  <a:pt x="501395" y="80771"/>
                </a:lnTo>
                <a:lnTo>
                  <a:pt x="504443" y="71628"/>
                </a:lnTo>
                <a:lnTo>
                  <a:pt x="509015" y="64008"/>
                </a:lnTo>
                <a:lnTo>
                  <a:pt x="515111" y="59436"/>
                </a:lnTo>
                <a:lnTo>
                  <a:pt x="521207" y="53340"/>
                </a:lnTo>
                <a:lnTo>
                  <a:pt x="528827" y="51816"/>
                </a:lnTo>
                <a:lnTo>
                  <a:pt x="547115" y="51816"/>
                </a:lnTo>
                <a:lnTo>
                  <a:pt x="550163" y="53340"/>
                </a:lnTo>
                <a:lnTo>
                  <a:pt x="553211" y="53340"/>
                </a:lnTo>
                <a:lnTo>
                  <a:pt x="556259" y="54863"/>
                </a:lnTo>
                <a:lnTo>
                  <a:pt x="554735" y="62483"/>
                </a:lnTo>
                <a:lnTo>
                  <a:pt x="527303" y="62483"/>
                </a:lnTo>
                <a:lnTo>
                  <a:pt x="521207" y="64008"/>
                </a:lnTo>
                <a:lnTo>
                  <a:pt x="515111" y="70104"/>
                </a:lnTo>
                <a:lnTo>
                  <a:pt x="510825" y="74104"/>
                </a:lnTo>
                <a:lnTo>
                  <a:pt x="507110" y="79247"/>
                </a:lnTo>
                <a:lnTo>
                  <a:pt x="506348" y="80771"/>
                </a:lnTo>
                <a:close/>
              </a:path>
              <a:path w="1304925" h="167640">
                <a:moveTo>
                  <a:pt x="501395" y="166116"/>
                </a:moveTo>
                <a:lnTo>
                  <a:pt x="490727" y="166116"/>
                </a:lnTo>
                <a:lnTo>
                  <a:pt x="490727" y="53340"/>
                </a:lnTo>
                <a:lnTo>
                  <a:pt x="499871" y="53340"/>
                </a:lnTo>
                <a:lnTo>
                  <a:pt x="499871" y="56387"/>
                </a:lnTo>
                <a:lnTo>
                  <a:pt x="501300" y="79247"/>
                </a:lnTo>
                <a:lnTo>
                  <a:pt x="501395" y="80771"/>
                </a:lnTo>
                <a:lnTo>
                  <a:pt x="506348" y="80771"/>
                </a:lnTo>
                <a:lnTo>
                  <a:pt x="503967" y="85534"/>
                </a:lnTo>
                <a:lnTo>
                  <a:pt x="501395" y="92963"/>
                </a:lnTo>
                <a:lnTo>
                  <a:pt x="501395" y="166116"/>
                </a:lnTo>
                <a:close/>
              </a:path>
              <a:path w="1304925" h="167640">
                <a:moveTo>
                  <a:pt x="554735" y="64008"/>
                </a:moveTo>
                <a:lnTo>
                  <a:pt x="548639" y="64008"/>
                </a:lnTo>
                <a:lnTo>
                  <a:pt x="547115" y="62483"/>
                </a:lnTo>
                <a:lnTo>
                  <a:pt x="554735" y="62483"/>
                </a:lnTo>
                <a:lnTo>
                  <a:pt x="554735" y="64008"/>
                </a:lnTo>
                <a:close/>
              </a:path>
              <a:path w="1304925" h="167640">
                <a:moveTo>
                  <a:pt x="678179" y="64008"/>
                </a:moveTo>
                <a:lnTo>
                  <a:pt x="612647" y="64008"/>
                </a:lnTo>
                <a:lnTo>
                  <a:pt x="612647" y="57912"/>
                </a:lnTo>
                <a:lnTo>
                  <a:pt x="632459" y="56387"/>
                </a:lnTo>
                <a:lnTo>
                  <a:pt x="635507" y="15240"/>
                </a:lnTo>
                <a:lnTo>
                  <a:pt x="635507" y="13716"/>
                </a:lnTo>
                <a:lnTo>
                  <a:pt x="643127" y="13716"/>
                </a:lnTo>
                <a:lnTo>
                  <a:pt x="643127" y="56387"/>
                </a:lnTo>
                <a:lnTo>
                  <a:pt x="678179" y="56387"/>
                </a:lnTo>
                <a:lnTo>
                  <a:pt x="678179" y="64008"/>
                </a:lnTo>
                <a:close/>
              </a:path>
              <a:path w="1304925" h="167640">
                <a:moveTo>
                  <a:pt x="665987" y="167640"/>
                </a:moveTo>
                <a:lnTo>
                  <a:pt x="649223" y="167640"/>
                </a:lnTo>
                <a:lnTo>
                  <a:pt x="643127" y="166116"/>
                </a:lnTo>
                <a:lnTo>
                  <a:pt x="633983" y="156971"/>
                </a:lnTo>
                <a:lnTo>
                  <a:pt x="632459" y="150875"/>
                </a:lnTo>
                <a:lnTo>
                  <a:pt x="632459" y="64008"/>
                </a:lnTo>
                <a:lnTo>
                  <a:pt x="643127" y="64008"/>
                </a:lnTo>
                <a:lnTo>
                  <a:pt x="643127" y="147828"/>
                </a:lnTo>
                <a:lnTo>
                  <a:pt x="644651" y="149352"/>
                </a:lnTo>
                <a:lnTo>
                  <a:pt x="644651" y="152400"/>
                </a:lnTo>
                <a:lnTo>
                  <a:pt x="649223" y="156971"/>
                </a:lnTo>
                <a:lnTo>
                  <a:pt x="650747" y="156971"/>
                </a:lnTo>
                <a:lnTo>
                  <a:pt x="652271" y="158496"/>
                </a:lnTo>
                <a:lnTo>
                  <a:pt x="653795" y="158496"/>
                </a:lnTo>
                <a:lnTo>
                  <a:pt x="656843" y="160020"/>
                </a:lnTo>
                <a:lnTo>
                  <a:pt x="679195" y="160020"/>
                </a:lnTo>
                <a:lnTo>
                  <a:pt x="678179" y="161544"/>
                </a:lnTo>
                <a:lnTo>
                  <a:pt x="675131" y="163067"/>
                </a:lnTo>
                <a:lnTo>
                  <a:pt x="670559" y="166116"/>
                </a:lnTo>
                <a:lnTo>
                  <a:pt x="665987" y="167640"/>
                </a:lnTo>
                <a:close/>
              </a:path>
              <a:path w="1304925" h="167640">
                <a:moveTo>
                  <a:pt x="679195" y="160020"/>
                </a:moveTo>
                <a:lnTo>
                  <a:pt x="661415" y="160020"/>
                </a:lnTo>
                <a:lnTo>
                  <a:pt x="662939" y="158496"/>
                </a:lnTo>
                <a:lnTo>
                  <a:pt x="665987" y="158496"/>
                </a:lnTo>
                <a:lnTo>
                  <a:pt x="667511" y="156971"/>
                </a:lnTo>
                <a:lnTo>
                  <a:pt x="669035" y="156971"/>
                </a:lnTo>
                <a:lnTo>
                  <a:pt x="672084" y="153924"/>
                </a:lnTo>
                <a:lnTo>
                  <a:pt x="673607" y="153924"/>
                </a:lnTo>
                <a:lnTo>
                  <a:pt x="673607" y="152400"/>
                </a:lnTo>
                <a:lnTo>
                  <a:pt x="678179" y="152400"/>
                </a:lnTo>
                <a:lnTo>
                  <a:pt x="681227" y="156971"/>
                </a:lnTo>
                <a:lnTo>
                  <a:pt x="679195" y="160020"/>
                </a:lnTo>
                <a:close/>
              </a:path>
              <a:path w="1304925" h="167640">
                <a:moveTo>
                  <a:pt x="717803" y="166116"/>
                </a:moveTo>
                <a:lnTo>
                  <a:pt x="707135" y="166116"/>
                </a:lnTo>
                <a:lnTo>
                  <a:pt x="707135" y="0"/>
                </a:lnTo>
                <a:lnTo>
                  <a:pt x="717803" y="0"/>
                </a:lnTo>
                <a:lnTo>
                  <a:pt x="717803" y="73152"/>
                </a:lnTo>
                <a:lnTo>
                  <a:pt x="724407" y="73152"/>
                </a:lnTo>
                <a:lnTo>
                  <a:pt x="722375" y="74675"/>
                </a:lnTo>
                <a:lnTo>
                  <a:pt x="717803" y="80771"/>
                </a:lnTo>
                <a:lnTo>
                  <a:pt x="717803" y="166116"/>
                </a:lnTo>
                <a:close/>
              </a:path>
              <a:path w="1304925" h="167640">
                <a:moveTo>
                  <a:pt x="724407" y="73152"/>
                </a:moveTo>
                <a:lnTo>
                  <a:pt x="717803" y="73152"/>
                </a:lnTo>
                <a:lnTo>
                  <a:pt x="722375" y="65532"/>
                </a:lnTo>
                <a:lnTo>
                  <a:pt x="734567" y="56387"/>
                </a:lnTo>
                <a:lnTo>
                  <a:pt x="742187" y="53340"/>
                </a:lnTo>
                <a:lnTo>
                  <a:pt x="749807" y="51816"/>
                </a:lnTo>
                <a:lnTo>
                  <a:pt x="769619" y="51816"/>
                </a:lnTo>
                <a:lnTo>
                  <a:pt x="774191" y="54863"/>
                </a:lnTo>
                <a:lnTo>
                  <a:pt x="778763" y="56387"/>
                </a:lnTo>
                <a:lnTo>
                  <a:pt x="783335" y="59436"/>
                </a:lnTo>
                <a:lnTo>
                  <a:pt x="748284" y="59436"/>
                </a:lnTo>
                <a:lnTo>
                  <a:pt x="740663" y="62483"/>
                </a:lnTo>
                <a:lnTo>
                  <a:pt x="734567" y="65532"/>
                </a:lnTo>
                <a:lnTo>
                  <a:pt x="724407" y="73152"/>
                </a:lnTo>
                <a:close/>
              </a:path>
              <a:path w="1304925" h="167640">
                <a:moveTo>
                  <a:pt x="795527" y="166116"/>
                </a:moveTo>
                <a:lnTo>
                  <a:pt x="784859" y="166116"/>
                </a:lnTo>
                <a:lnTo>
                  <a:pt x="784859" y="94487"/>
                </a:lnTo>
                <a:lnTo>
                  <a:pt x="784311" y="86796"/>
                </a:lnTo>
                <a:lnTo>
                  <a:pt x="765047" y="59436"/>
                </a:lnTo>
                <a:lnTo>
                  <a:pt x="783335" y="59436"/>
                </a:lnTo>
                <a:lnTo>
                  <a:pt x="786384" y="62483"/>
                </a:lnTo>
                <a:lnTo>
                  <a:pt x="789431" y="67055"/>
                </a:lnTo>
                <a:lnTo>
                  <a:pt x="790955" y="71628"/>
                </a:lnTo>
                <a:lnTo>
                  <a:pt x="794003" y="76200"/>
                </a:lnTo>
                <a:lnTo>
                  <a:pt x="795527" y="80771"/>
                </a:lnTo>
                <a:lnTo>
                  <a:pt x="795527" y="166116"/>
                </a:lnTo>
                <a:close/>
              </a:path>
              <a:path w="1304925" h="167640">
                <a:moveTo>
                  <a:pt x="882395" y="167640"/>
                </a:moveTo>
                <a:lnTo>
                  <a:pt x="865631" y="167640"/>
                </a:lnTo>
                <a:lnTo>
                  <a:pt x="858011" y="166116"/>
                </a:lnTo>
                <a:lnTo>
                  <a:pt x="827531" y="140208"/>
                </a:lnTo>
                <a:lnTo>
                  <a:pt x="821435" y="106679"/>
                </a:lnTo>
                <a:lnTo>
                  <a:pt x="821435" y="99059"/>
                </a:lnTo>
                <a:lnTo>
                  <a:pt x="844295" y="57912"/>
                </a:lnTo>
                <a:lnTo>
                  <a:pt x="858011" y="53340"/>
                </a:lnTo>
                <a:lnTo>
                  <a:pt x="864107" y="51816"/>
                </a:lnTo>
                <a:lnTo>
                  <a:pt x="885443" y="51816"/>
                </a:lnTo>
                <a:lnTo>
                  <a:pt x="890015" y="54863"/>
                </a:lnTo>
                <a:lnTo>
                  <a:pt x="896111" y="56387"/>
                </a:lnTo>
                <a:lnTo>
                  <a:pt x="900684" y="59436"/>
                </a:lnTo>
                <a:lnTo>
                  <a:pt x="867155" y="59436"/>
                </a:lnTo>
                <a:lnTo>
                  <a:pt x="861059" y="60959"/>
                </a:lnTo>
                <a:lnTo>
                  <a:pt x="851915" y="64008"/>
                </a:lnTo>
                <a:lnTo>
                  <a:pt x="848867" y="67055"/>
                </a:lnTo>
                <a:lnTo>
                  <a:pt x="844295" y="70104"/>
                </a:lnTo>
                <a:lnTo>
                  <a:pt x="841247" y="73152"/>
                </a:lnTo>
                <a:lnTo>
                  <a:pt x="838200" y="77724"/>
                </a:lnTo>
                <a:lnTo>
                  <a:pt x="835151" y="86867"/>
                </a:lnTo>
                <a:lnTo>
                  <a:pt x="832103" y="99059"/>
                </a:lnTo>
                <a:lnTo>
                  <a:pt x="917447" y="99059"/>
                </a:lnTo>
                <a:lnTo>
                  <a:pt x="917447" y="103632"/>
                </a:lnTo>
                <a:lnTo>
                  <a:pt x="915923" y="103632"/>
                </a:lnTo>
                <a:lnTo>
                  <a:pt x="915923" y="105155"/>
                </a:lnTo>
                <a:lnTo>
                  <a:pt x="832103" y="105155"/>
                </a:lnTo>
                <a:lnTo>
                  <a:pt x="832103" y="115824"/>
                </a:lnTo>
                <a:lnTo>
                  <a:pt x="833627" y="123444"/>
                </a:lnTo>
                <a:lnTo>
                  <a:pt x="836675" y="135636"/>
                </a:lnTo>
                <a:lnTo>
                  <a:pt x="839723" y="141732"/>
                </a:lnTo>
                <a:lnTo>
                  <a:pt x="844295" y="146304"/>
                </a:lnTo>
                <a:lnTo>
                  <a:pt x="847343" y="150875"/>
                </a:lnTo>
                <a:lnTo>
                  <a:pt x="851915" y="153924"/>
                </a:lnTo>
                <a:lnTo>
                  <a:pt x="856487" y="155448"/>
                </a:lnTo>
                <a:lnTo>
                  <a:pt x="862584" y="158496"/>
                </a:lnTo>
                <a:lnTo>
                  <a:pt x="867155" y="160020"/>
                </a:lnTo>
                <a:lnTo>
                  <a:pt x="905255" y="160020"/>
                </a:lnTo>
                <a:lnTo>
                  <a:pt x="902207" y="161544"/>
                </a:lnTo>
                <a:lnTo>
                  <a:pt x="897635" y="163067"/>
                </a:lnTo>
                <a:lnTo>
                  <a:pt x="894587" y="164591"/>
                </a:lnTo>
                <a:lnTo>
                  <a:pt x="890015" y="166116"/>
                </a:lnTo>
                <a:lnTo>
                  <a:pt x="885443" y="166116"/>
                </a:lnTo>
                <a:lnTo>
                  <a:pt x="882395" y="167640"/>
                </a:lnTo>
                <a:close/>
              </a:path>
              <a:path w="1304925" h="167640">
                <a:moveTo>
                  <a:pt x="917447" y="99059"/>
                </a:moveTo>
                <a:lnTo>
                  <a:pt x="906779" y="99059"/>
                </a:lnTo>
                <a:lnTo>
                  <a:pt x="906779" y="86867"/>
                </a:lnTo>
                <a:lnTo>
                  <a:pt x="903731" y="77724"/>
                </a:lnTo>
                <a:lnTo>
                  <a:pt x="900684" y="73152"/>
                </a:lnTo>
                <a:lnTo>
                  <a:pt x="891539" y="64008"/>
                </a:lnTo>
                <a:lnTo>
                  <a:pt x="877823" y="59436"/>
                </a:lnTo>
                <a:lnTo>
                  <a:pt x="900684" y="59436"/>
                </a:lnTo>
                <a:lnTo>
                  <a:pt x="903731" y="64008"/>
                </a:lnTo>
                <a:lnTo>
                  <a:pt x="908303" y="68579"/>
                </a:lnTo>
                <a:lnTo>
                  <a:pt x="911351" y="73152"/>
                </a:lnTo>
                <a:lnTo>
                  <a:pt x="914400" y="79248"/>
                </a:lnTo>
                <a:lnTo>
                  <a:pt x="915923" y="85344"/>
                </a:lnTo>
                <a:lnTo>
                  <a:pt x="917447" y="92963"/>
                </a:lnTo>
                <a:lnTo>
                  <a:pt x="917447" y="99059"/>
                </a:lnTo>
                <a:close/>
              </a:path>
              <a:path w="1304925" h="167640">
                <a:moveTo>
                  <a:pt x="905255" y="160020"/>
                </a:moveTo>
                <a:lnTo>
                  <a:pt x="879347" y="160020"/>
                </a:lnTo>
                <a:lnTo>
                  <a:pt x="885443" y="158496"/>
                </a:lnTo>
                <a:lnTo>
                  <a:pt x="888491" y="156971"/>
                </a:lnTo>
                <a:lnTo>
                  <a:pt x="893063" y="155448"/>
                </a:lnTo>
                <a:lnTo>
                  <a:pt x="896111" y="155448"/>
                </a:lnTo>
                <a:lnTo>
                  <a:pt x="899159" y="153924"/>
                </a:lnTo>
                <a:lnTo>
                  <a:pt x="902207" y="150875"/>
                </a:lnTo>
                <a:lnTo>
                  <a:pt x="905255" y="150875"/>
                </a:lnTo>
                <a:lnTo>
                  <a:pt x="908303" y="147828"/>
                </a:lnTo>
                <a:lnTo>
                  <a:pt x="912875" y="147828"/>
                </a:lnTo>
                <a:lnTo>
                  <a:pt x="915923" y="152400"/>
                </a:lnTo>
                <a:lnTo>
                  <a:pt x="912875" y="153924"/>
                </a:lnTo>
                <a:lnTo>
                  <a:pt x="911351" y="156971"/>
                </a:lnTo>
                <a:lnTo>
                  <a:pt x="905255" y="160020"/>
                </a:lnTo>
                <a:close/>
              </a:path>
              <a:path w="1304925" h="167640">
                <a:moveTo>
                  <a:pt x="1007871" y="73152"/>
                </a:moveTo>
                <a:lnTo>
                  <a:pt x="1001267" y="73152"/>
                </a:lnTo>
                <a:lnTo>
                  <a:pt x="1005839" y="67055"/>
                </a:lnTo>
                <a:lnTo>
                  <a:pt x="1011935" y="60959"/>
                </a:lnTo>
                <a:lnTo>
                  <a:pt x="1018031" y="57912"/>
                </a:lnTo>
                <a:lnTo>
                  <a:pt x="1025651" y="53340"/>
                </a:lnTo>
                <a:lnTo>
                  <a:pt x="1033271" y="51816"/>
                </a:lnTo>
                <a:lnTo>
                  <a:pt x="1053084" y="51816"/>
                </a:lnTo>
                <a:lnTo>
                  <a:pt x="1057655" y="54863"/>
                </a:lnTo>
                <a:lnTo>
                  <a:pt x="1062227" y="56387"/>
                </a:lnTo>
                <a:lnTo>
                  <a:pt x="1066800" y="59436"/>
                </a:lnTo>
                <a:lnTo>
                  <a:pt x="1031747" y="59436"/>
                </a:lnTo>
                <a:lnTo>
                  <a:pt x="1024127" y="62483"/>
                </a:lnTo>
                <a:lnTo>
                  <a:pt x="1018031" y="65532"/>
                </a:lnTo>
                <a:lnTo>
                  <a:pt x="1007871" y="73152"/>
                </a:lnTo>
                <a:close/>
              </a:path>
              <a:path w="1304925" h="167640">
                <a:moveTo>
                  <a:pt x="1001267" y="166116"/>
                </a:moveTo>
                <a:lnTo>
                  <a:pt x="990600" y="166116"/>
                </a:lnTo>
                <a:lnTo>
                  <a:pt x="990600" y="53340"/>
                </a:lnTo>
                <a:lnTo>
                  <a:pt x="999743" y="53340"/>
                </a:lnTo>
                <a:lnTo>
                  <a:pt x="999743" y="56387"/>
                </a:lnTo>
                <a:lnTo>
                  <a:pt x="1001267" y="73152"/>
                </a:lnTo>
                <a:lnTo>
                  <a:pt x="1007871" y="73152"/>
                </a:lnTo>
                <a:lnTo>
                  <a:pt x="1005839" y="74675"/>
                </a:lnTo>
                <a:lnTo>
                  <a:pt x="1001267" y="80771"/>
                </a:lnTo>
                <a:lnTo>
                  <a:pt x="1001267" y="166116"/>
                </a:lnTo>
                <a:close/>
              </a:path>
              <a:path w="1304925" h="167640">
                <a:moveTo>
                  <a:pt x="1078991" y="166116"/>
                </a:moveTo>
                <a:lnTo>
                  <a:pt x="1068323" y="166116"/>
                </a:lnTo>
                <a:lnTo>
                  <a:pt x="1068323" y="94487"/>
                </a:lnTo>
                <a:lnTo>
                  <a:pt x="1067990" y="86796"/>
                </a:lnTo>
                <a:lnTo>
                  <a:pt x="1048511" y="59436"/>
                </a:lnTo>
                <a:lnTo>
                  <a:pt x="1066800" y="59436"/>
                </a:lnTo>
                <a:lnTo>
                  <a:pt x="1069847" y="62483"/>
                </a:lnTo>
                <a:lnTo>
                  <a:pt x="1075943" y="71628"/>
                </a:lnTo>
                <a:lnTo>
                  <a:pt x="1078991" y="80771"/>
                </a:lnTo>
                <a:lnTo>
                  <a:pt x="1078991" y="166116"/>
                </a:lnTo>
                <a:close/>
              </a:path>
              <a:path w="1304925" h="167640">
                <a:moveTo>
                  <a:pt x="1156715" y="167640"/>
                </a:moveTo>
                <a:lnTo>
                  <a:pt x="1136903" y="167640"/>
                </a:lnTo>
                <a:lnTo>
                  <a:pt x="1132331" y="164591"/>
                </a:lnTo>
                <a:lnTo>
                  <a:pt x="1127759" y="163067"/>
                </a:lnTo>
                <a:lnTo>
                  <a:pt x="1123187" y="160020"/>
                </a:lnTo>
                <a:lnTo>
                  <a:pt x="1120139" y="156971"/>
                </a:lnTo>
                <a:lnTo>
                  <a:pt x="1114043" y="147828"/>
                </a:lnTo>
                <a:lnTo>
                  <a:pt x="1110995" y="138683"/>
                </a:lnTo>
                <a:lnTo>
                  <a:pt x="1110995" y="53340"/>
                </a:lnTo>
                <a:lnTo>
                  <a:pt x="1121663" y="53340"/>
                </a:lnTo>
                <a:lnTo>
                  <a:pt x="1121663" y="124967"/>
                </a:lnTo>
                <a:lnTo>
                  <a:pt x="1121996" y="132659"/>
                </a:lnTo>
                <a:lnTo>
                  <a:pt x="1141475" y="160020"/>
                </a:lnTo>
                <a:lnTo>
                  <a:pt x="1176019" y="160020"/>
                </a:lnTo>
                <a:lnTo>
                  <a:pt x="1171955" y="163067"/>
                </a:lnTo>
                <a:lnTo>
                  <a:pt x="1164335" y="166116"/>
                </a:lnTo>
                <a:lnTo>
                  <a:pt x="1156715" y="167640"/>
                </a:lnTo>
                <a:close/>
              </a:path>
              <a:path w="1304925" h="167640">
                <a:moveTo>
                  <a:pt x="1176019" y="160020"/>
                </a:moveTo>
                <a:lnTo>
                  <a:pt x="1158239" y="160020"/>
                </a:lnTo>
                <a:lnTo>
                  <a:pt x="1165859" y="156971"/>
                </a:lnTo>
                <a:lnTo>
                  <a:pt x="1178051" y="150875"/>
                </a:lnTo>
                <a:lnTo>
                  <a:pt x="1184147" y="144779"/>
                </a:lnTo>
                <a:lnTo>
                  <a:pt x="1188719" y="138683"/>
                </a:lnTo>
                <a:lnTo>
                  <a:pt x="1188719" y="53340"/>
                </a:lnTo>
                <a:lnTo>
                  <a:pt x="1199387" y="53340"/>
                </a:lnTo>
                <a:lnTo>
                  <a:pt x="1199387" y="146304"/>
                </a:lnTo>
                <a:lnTo>
                  <a:pt x="1190243" y="146304"/>
                </a:lnTo>
                <a:lnTo>
                  <a:pt x="1178051" y="158496"/>
                </a:lnTo>
                <a:lnTo>
                  <a:pt x="1176019" y="160020"/>
                </a:lnTo>
                <a:close/>
              </a:path>
              <a:path w="1304925" h="167640">
                <a:moveTo>
                  <a:pt x="1199387" y="166116"/>
                </a:moveTo>
                <a:lnTo>
                  <a:pt x="1190243" y="166116"/>
                </a:lnTo>
                <a:lnTo>
                  <a:pt x="1190243" y="146304"/>
                </a:lnTo>
                <a:lnTo>
                  <a:pt x="1199387" y="146304"/>
                </a:lnTo>
                <a:lnTo>
                  <a:pt x="1199387" y="166116"/>
                </a:lnTo>
                <a:close/>
              </a:path>
              <a:path w="1304925" h="167640">
                <a:moveTo>
                  <a:pt x="1251203" y="166116"/>
                </a:moveTo>
                <a:lnTo>
                  <a:pt x="1240535" y="166116"/>
                </a:lnTo>
                <a:lnTo>
                  <a:pt x="1240535" y="0"/>
                </a:lnTo>
                <a:lnTo>
                  <a:pt x="1251203" y="0"/>
                </a:lnTo>
                <a:lnTo>
                  <a:pt x="1251203" y="166116"/>
                </a:lnTo>
                <a:close/>
              </a:path>
              <a:path w="1304925" h="167640">
                <a:moveTo>
                  <a:pt x="1304543" y="166116"/>
                </a:moveTo>
                <a:lnTo>
                  <a:pt x="1293875" y="166116"/>
                </a:lnTo>
                <a:lnTo>
                  <a:pt x="1293875" y="0"/>
                </a:lnTo>
                <a:lnTo>
                  <a:pt x="1304543" y="0"/>
                </a:lnTo>
                <a:lnTo>
                  <a:pt x="1304543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1520" y="1758696"/>
            <a:ext cx="1075943" cy="205740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826008" y="2252472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045464" y="2191512"/>
            <a:ext cx="822960" cy="167640"/>
          </a:xfrm>
          <a:custGeom>
            <a:avLst/>
            <a:gdLst/>
            <a:ahLst/>
            <a:cxnLst/>
            <a:rect l="l" t="t" r="r" b="b"/>
            <a:pathLst>
              <a:path w="822960" h="167639">
                <a:moveTo>
                  <a:pt x="10667" y="166116"/>
                </a:moveTo>
                <a:lnTo>
                  <a:pt x="0" y="166116"/>
                </a:lnTo>
                <a:lnTo>
                  <a:pt x="0" y="4571"/>
                </a:lnTo>
                <a:lnTo>
                  <a:pt x="10667" y="4571"/>
                </a:lnTo>
                <a:lnTo>
                  <a:pt x="10667" y="166116"/>
                </a:lnTo>
                <a:close/>
              </a:path>
              <a:path w="822960" h="167639">
                <a:moveTo>
                  <a:pt x="73152" y="54863"/>
                </a:moveTo>
                <a:lnTo>
                  <a:pt x="62483" y="54863"/>
                </a:lnTo>
                <a:lnTo>
                  <a:pt x="62483" y="28955"/>
                </a:lnTo>
                <a:lnTo>
                  <a:pt x="64008" y="24383"/>
                </a:lnTo>
                <a:lnTo>
                  <a:pt x="67056" y="19812"/>
                </a:lnTo>
                <a:lnTo>
                  <a:pt x="68579" y="15239"/>
                </a:lnTo>
                <a:lnTo>
                  <a:pt x="74675" y="9143"/>
                </a:lnTo>
                <a:lnTo>
                  <a:pt x="79248" y="6095"/>
                </a:lnTo>
                <a:lnTo>
                  <a:pt x="82296" y="4571"/>
                </a:lnTo>
                <a:lnTo>
                  <a:pt x="91439" y="1524"/>
                </a:lnTo>
                <a:lnTo>
                  <a:pt x="99060" y="1524"/>
                </a:lnTo>
                <a:lnTo>
                  <a:pt x="102108" y="3047"/>
                </a:lnTo>
                <a:lnTo>
                  <a:pt x="108204" y="3047"/>
                </a:lnTo>
                <a:lnTo>
                  <a:pt x="109727" y="4571"/>
                </a:lnTo>
                <a:lnTo>
                  <a:pt x="109727" y="10667"/>
                </a:lnTo>
                <a:lnTo>
                  <a:pt x="91439" y="10667"/>
                </a:lnTo>
                <a:lnTo>
                  <a:pt x="82296" y="15239"/>
                </a:lnTo>
                <a:lnTo>
                  <a:pt x="77723" y="19812"/>
                </a:lnTo>
                <a:lnTo>
                  <a:pt x="76200" y="22859"/>
                </a:lnTo>
                <a:lnTo>
                  <a:pt x="74675" y="27432"/>
                </a:lnTo>
                <a:lnTo>
                  <a:pt x="73152" y="30479"/>
                </a:lnTo>
                <a:lnTo>
                  <a:pt x="73152" y="54863"/>
                </a:lnTo>
                <a:close/>
              </a:path>
              <a:path w="822960" h="167639">
                <a:moveTo>
                  <a:pt x="73152" y="166116"/>
                </a:moveTo>
                <a:lnTo>
                  <a:pt x="62483" y="166116"/>
                </a:lnTo>
                <a:lnTo>
                  <a:pt x="62483" y="64008"/>
                </a:lnTo>
                <a:lnTo>
                  <a:pt x="45719" y="62483"/>
                </a:lnTo>
                <a:lnTo>
                  <a:pt x="42671" y="62483"/>
                </a:lnTo>
                <a:lnTo>
                  <a:pt x="42671" y="54863"/>
                </a:lnTo>
                <a:lnTo>
                  <a:pt x="109727" y="54863"/>
                </a:lnTo>
                <a:lnTo>
                  <a:pt x="109727" y="64008"/>
                </a:lnTo>
                <a:lnTo>
                  <a:pt x="73152" y="64008"/>
                </a:lnTo>
                <a:lnTo>
                  <a:pt x="73152" y="166116"/>
                </a:lnTo>
                <a:close/>
              </a:path>
              <a:path w="822960" h="167639">
                <a:moveTo>
                  <a:pt x="234695" y="166116"/>
                </a:moveTo>
                <a:lnTo>
                  <a:pt x="202691" y="166116"/>
                </a:lnTo>
                <a:lnTo>
                  <a:pt x="190499" y="160020"/>
                </a:lnTo>
                <a:lnTo>
                  <a:pt x="184403" y="155447"/>
                </a:lnTo>
                <a:lnTo>
                  <a:pt x="175260" y="146304"/>
                </a:lnTo>
                <a:lnTo>
                  <a:pt x="172211" y="140208"/>
                </a:lnTo>
                <a:lnTo>
                  <a:pt x="170687" y="132587"/>
                </a:lnTo>
                <a:lnTo>
                  <a:pt x="167639" y="124967"/>
                </a:lnTo>
                <a:lnTo>
                  <a:pt x="166115" y="117347"/>
                </a:lnTo>
                <a:lnTo>
                  <a:pt x="166115" y="99059"/>
                </a:lnTo>
                <a:lnTo>
                  <a:pt x="167639" y="91439"/>
                </a:lnTo>
                <a:lnTo>
                  <a:pt x="170687" y="83820"/>
                </a:lnTo>
                <a:lnTo>
                  <a:pt x="172211" y="77724"/>
                </a:lnTo>
                <a:lnTo>
                  <a:pt x="196595" y="54863"/>
                </a:lnTo>
                <a:lnTo>
                  <a:pt x="202691" y="51816"/>
                </a:lnTo>
                <a:lnTo>
                  <a:pt x="210311" y="50291"/>
                </a:lnTo>
                <a:lnTo>
                  <a:pt x="227076" y="50291"/>
                </a:lnTo>
                <a:lnTo>
                  <a:pt x="234695" y="51816"/>
                </a:lnTo>
                <a:lnTo>
                  <a:pt x="240791" y="54863"/>
                </a:lnTo>
                <a:lnTo>
                  <a:pt x="246887" y="56387"/>
                </a:lnTo>
                <a:lnTo>
                  <a:pt x="249935" y="59436"/>
                </a:lnTo>
                <a:lnTo>
                  <a:pt x="205739" y="59436"/>
                </a:lnTo>
                <a:lnTo>
                  <a:pt x="201168" y="62483"/>
                </a:lnTo>
                <a:lnTo>
                  <a:pt x="195072" y="64008"/>
                </a:lnTo>
                <a:lnTo>
                  <a:pt x="192023" y="68579"/>
                </a:lnTo>
                <a:lnTo>
                  <a:pt x="187452" y="71628"/>
                </a:lnTo>
                <a:lnTo>
                  <a:pt x="184403" y="76200"/>
                </a:lnTo>
                <a:lnTo>
                  <a:pt x="182880" y="82295"/>
                </a:lnTo>
                <a:lnTo>
                  <a:pt x="179831" y="88391"/>
                </a:lnTo>
                <a:lnTo>
                  <a:pt x="178307" y="94487"/>
                </a:lnTo>
                <a:lnTo>
                  <a:pt x="178307" y="123443"/>
                </a:lnTo>
                <a:lnTo>
                  <a:pt x="179831" y="129539"/>
                </a:lnTo>
                <a:lnTo>
                  <a:pt x="182880" y="135636"/>
                </a:lnTo>
                <a:lnTo>
                  <a:pt x="184403" y="140208"/>
                </a:lnTo>
                <a:lnTo>
                  <a:pt x="211835" y="158495"/>
                </a:lnTo>
                <a:lnTo>
                  <a:pt x="248411" y="158495"/>
                </a:lnTo>
                <a:lnTo>
                  <a:pt x="246887" y="160020"/>
                </a:lnTo>
                <a:lnTo>
                  <a:pt x="234695" y="166116"/>
                </a:lnTo>
                <a:close/>
              </a:path>
              <a:path w="822960" h="167639">
                <a:moveTo>
                  <a:pt x="248411" y="158495"/>
                </a:moveTo>
                <a:lnTo>
                  <a:pt x="225552" y="158495"/>
                </a:lnTo>
                <a:lnTo>
                  <a:pt x="231648" y="156971"/>
                </a:lnTo>
                <a:lnTo>
                  <a:pt x="236219" y="155447"/>
                </a:lnTo>
                <a:lnTo>
                  <a:pt x="245364" y="149351"/>
                </a:lnTo>
                <a:lnTo>
                  <a:pt x="248411" y="144779"/>
                </a:lnTo>
                <a:lnTo>
                  <a:pt x="252984" y="140208"/>
                </a:lnTo>
                <a:lnTo>
                  <a:pt x="254507" y="135636"/>
                </a:lnTo>
                <a:lnTo>
                  <a:pt x="257556" y="123443"/>
                </a:lnTo>
                <a:lnTo>
                  <a:pt x="259080" y="115824"/>
                </a:lnTo>
                <a:lnTo>
                  <a:pt x="259080" y="100583"/>
                </a:lnTo>
                <a:lnTo>
                  <a:pt x="252984" y="76200"/>
                </a:lnTo>
                <a:lnTo>
                  <a:pt x="240791" y="64008"/>
                </a:lnTo>
                <a:lnTo>
                  <a:pt x="236219" y="62483"/>
                </a:lnTo>
                <a:lnTo>
                  <a:pt x="231648" y="59436"/>
                </a:lnTo>
                <a:lnTo>
                  <a:pt x="249935" y="59436"/>
                </a:lnTo>
                <a:lnTo>
                  <a:pt x="256031" y="65532"/>
                </a:lnTo>
                <a:lnTo>
                  <a:pt x="260603" y="71628"/>
                </a:lnTo>
                <a:lnTo>
                  <a:pt x="266699" y="83820"/>
                </a:lnTo>
                <a:lnTo>
                  <a:pt x="269748" y="91439"/>
                </a:lnTo>
                <a:lnTo>
                  <a:pt x="269748" y="124967"/>
                </a:lnTo>
                <a:lnTo>
                  <a:pt x="263652" y="140208"/>
                </a:lnTo>
                <a:lnTo>
                  <a:pt x="260603" y="146304"/>
                </a:lnTo>
                <a:lnTo>
                  <a:pt x="248411" y="158495"/>
                </a:lnTo>
                <a:close/>
              </a:path>
              <a:path w="822960" h="167639">
                <a:moveTo>
                  <a:pt x="341376" y="167639"/>
                </a:moveTo>
                <a:lnTo>
                  <a:pt x="327660" y="167639"/>
                </a:lnTo>
                <a:lnTo>
                  <a:pt x="321564" y="166116"/>
                </a:lnTo>
                <a:lnTo>
                  <a:pt x="316991" y="164591"/>
                </a:lnTo>
                <a:lnTo>
                  <a:pt x="312419" y="161543"/>
                </a:lnTo>
                <a:lnTo>
                  <a:pt x="307848" y="160020"/>
                </a:lnTo>
                <a:lnTo>
                  <a:pt x="304799" y="155447"/>
                </a:lnTo>
                <a:lnTo>
                  <a:pt x="301752" y="152400"/>
                </a:lnTo>
                <a:lnTo>
                  <a:pt x="300227" y="147828"/>
                </a:lnTo>
                <a:lnTo>
                  <a:pt x="298703" y="141732"/>
                </a:lnTo>
                <a:lnTo>
                  <a:pt x="297180" y="137159"/>
                </a:lnTo>
                <a:lnTo>
                  <a:pt x="295656" y="131063"/>
                </a:lnTo>
                <a:lnTo>
                  <a:pt x="295656" y="51816"/>
                </a:lnTo>
                <a:lnTo>
                  <a:pt x="306323" y="51816"/>
                </a:lnTo>
                <a:lnTo>
                  <a:pt x="306323" y="124967"/>
                </a:lnTo>
                <a:lnTo>
                  <a:pt x="306771" y="131063"/>
                </a:lnTo>
                <a:lnTo>
                  <a:pt x="326135" y="158495"/>
                </a:lnTo>
                <a:lnTo>
                  <a:pt x="360679" y="158495"/>
                </a:lnTo>
                <a:lnTo>
                  <a:pt x="356615" y="161543"/>
                </a:lnTo>
                <a:lnTo>
                  <a:pt x="341376" y="167639"/>
                </a:lnTo>
                <a:close/>
              </a:path>
              <a:path w="822960" h="167639">
                <a:moveTo>
                  <a:pt x="360679" y="158495"/>
                </a:moveTo>
                <a:lnTo>
                  <a:pt x="342899" y="158495"/>
                </a:lnTo>
                <a:lnTo>
                  <a:pt x="350519" y="156971"/>
                </a:lnTo>
                <a:lnTo>
                  <a:pt x="356615" y="152400"/>
                </a:lnTo>
                <a:lnTo>
                  <a:pt x="362711" y="149351"/>
                </a:lnTo>
                <a:lnTo>
                  <a:pt x="374903" y="137159"/>
                </a:lnTo>
                <a:lnTo>
                  <a:pt x="374903" y="51816"/>
                </a:lnTo>
                <a:lnTo>
                  <a:pt x="385572" y="51816"/>
                </a:lnTo>
                <a:lnTo>
                  <a:pt x="385572" y="146304"/>
                </a:lnTo>
                <a:lnTo>
                  <a:pt x="374903" y="146304"/>
                </a:lnTo>
                <a:lnTo>
                  <a:pt x="368807" y="152400"/>
                </a:lnTo>
                <a:lnTo>
                  <a:pt x="360679" y="158495"/>
                </a:lnTo>
                <a:close/>
              </a:path>
              <a:path w="822960" h="167639">
                <a:moveTo>
                  <a:pt x="385572" y="166116"/>
                </a:moveTo>
                <a:lnTo>
                  <a:pt x="376427" y="166116"/>
                </a:lnTo>
                <a:lnTo>
                  <a:pt x="376427" y="163067"/>
                </a:lnTo>
                <a:lnTo>
                  <a:pt x="374903" y="146304"/>
                </a:lnTo>
                <a:lnTo>
                  <a:pt x="385572" y="146304"/>
                </a:lnTo>
                <a:lnTo>
                  <a:pt x="385572" y="166116"/>
                </a:lnTo>
                <a:close/>
              </a:path>
              <a:path w="822960" h="167639">
                <a:moveTo>
                  <a:pt x="438331" y="79247"/>
                </a:moveTo>
                <a:lnTo>
                  <a:pt x="432815" y="79247"/>
                </a:lnTo>
                <a:lnTo>
                  <a:pt x="435864" y="70104"/>
                </a:lnTo>
                <a:lnTo>
                  <a:pt x="440435" y="62483"/>
                </a:lnTo>
                <a:lnTo>
                  <a:pt x="452627" y="53339"/>
                </a:lnTo>
                <a:lnTo>
                  <a:pt x="460248" y="50291"/>
                </a:lnTo>
                <a:lnTo>
                  <a:pt x="475487" y="50291"/>
                </a:lnTo>
                <a:lnTo>
                  <a:pt x="478535" y="51816"/>
                </a:lnTo>
                <a:lnTo>
                  <a:pt x="481584" y="51816"/>
                </a:lnTo>
                <a:lnTo>
                  <a:pt x="487680" y="54863"/>
                </a:lnTo>
                <a:lnTo>
                  <a:pt x="486460" y="60959"/>
                </a:lnTo>
                <a:lnTo>
                  <a:pt x="458723" y="60959"/>
                </a:lnTo>
                <a:lnTo>
                  <a:pt x="451103" y="64008"/>
                </a:lnTo>
                <a:lnTo>
                  <a:pt x="446531" y="68579"/>
                </a:lnTo>
                <a:lnTo>
                  <a:pt x="442245" y="73437"/>
                </a:lnTo>
                <a:lnTo>
                  <a:pt x="438531" y="78866"/>
                </a:lnTo>
                <a:lnTo>
                  <a:pt x="438331" y="79247"/>
                </a:lnTo>
                <a:close/>
              </a:path>
              <a:path w="822960" h="167639">
                <a:moveTo>
                  <a:pt x="432815" y="166116"/>
                </a:moveTo>
                <a:lnTo>
                  <a:pt x="422148" y="166116"/>
                </a:lnTo>
                <a:lnTo>
                  <a:pt x="422148" y="51816"/>
                </a:lnTo>
                <a:lnTo>
                  <a:pt x="429768" y="51816"/>
                </a:lnTo>
                <a:lnTo>
                  <a:pt x="429768" y="53339"/>
                </a:lnTo>
                <a:lnTo>
                  <a:pt x="431291" y="53339"/>
                </a:lnTo>
                <a:lnTo>
                  <a:pt x="431291" y="54863"/>
                </a:lnTo>
                <a:lnTo>
                  <a:pt x="432792" y="78866"/>
                </a:lnTo>
                <a:lnTo>
                  <a:pt x="432815" y="79247"/>
                </a:lnTo>
                <a:lnTo>
                  <a:pt x="438331" y="79247"/>
                </a:lnTo>
                <a:lnTo>
                  <a:pt x="435387" y="84867"/>
                </a:lnTo>
                <a:lnTo>
                  <a:pt x="432815" y="91439"/>
                </a:lnTo>
                <a:lnTo>
                  <a:pt x="432815" y="166116"/>
                </a:lnTo>
                <a:close/>
              </a:path>
              <a:path w="822960" h="167639">
                <a:moveTo>
                  <a:pt x="486156" y="62483"/>
                </a:moveTo>
                <a:lnTo>
                  <a:pt x="477011" y="62483"/>
                </a:lnTo>
                <a:lnTo>
                  <a:pt x="475487" y="60959"/>
                </a:lnTo>
                <a:lnTo>
                  <a:pt x="486460" y="60959"/>
                </a:lnTo>
                <a:lnTo>
                  <a:pt x="486156" y="62483"/>
                </a:lnTo>
                <a:close/>
              </a:path>
              <a:path w="822960" h="167639">
                <a:moveTo>
                  <a:pt x="484631" y="64008"/>
                </a:moveTo>
                <a:lnTo>
                  <a:pt x="481584" y="64008"/>
                </a:lnTo>
                <a:lnTo>
                  <a:pt x="481584" y="62483"/>
                </a:lnTo>
                <a:lnTo>
                  <a:pt x="484631" y="62483"/>
                </a:lnTo>
                <a:lnTo>
                  <a:pt x="484631" y="64008"/>
                </a:lnTo>
                <a:close/>
              </a:path>
              <a:path w="822960" h="167639">
                <a:moveTo>
                  <a:pt x="643127" y="67055"/>
                </a:moveTo>
                <a:lnTo>
                  <a:pt x="632460" y="67055"/>
                </a:lnTo>
                <a:lnTo>
                  <a:pt x="632460" y="0"/>
                </a:lnTo>
                <a:lnTo>
                  <a:pt x="643127" y="0"/>
                </a:lnTo>
                <a:lnTo>
                  <a:pt x="643127" y="67055"/>
                </a:lnTo>
                <a:close/>
              </a:path>
              <a:path w="822960" h="167639">
                <a:moveTo>
                  <a:pt x="600456" y="166116"/>
                </a:moveTo>
                <a:lnTo>
                  <a:pt x="592835" y="166116"/>
                </a:lnTo>
                <a:lnTo>
                  <a:pt x="582239" y="165258"/>
                </a:lnTo>
                <a:lnTo>
                  <a:pt x="550354" y="134492"/>
                </a:lnTo>
                <a:lnTo>
                  <a:pt x="547115" y="109728"/>
                </a:lnTo>
                <a:lnTo>
                  <a:pt x="547115" y="100583"/>
                </a:lnTo>
                <a:lnTo>
                  <a:pt x="548640" y="92963"/>
                </a:lnTo>
                <a:lnTo>
                  <a:pt x="551687" y="85343"/>
                </a:lnTo>
                <a:lnTo>
                  <a:pt x="553211" y="79247"/>
                </a:lnTo>
                <a:lnTo>
                  <a:pt x="582168" y="51816"/>
                </a:lnTo>
                <a:lnTo>
                  <a:pt x="589787" y="50291"/>
                </a:lnTo>
                <a:lnTo>
                  <a:pt x="605027" y="50291"/>
                </a:lnTo>
                <a:lnTo>
                  <a:pt x="611123" y="51816"/>
                </a:lnTo>
                <a:lnTo>
                  <a:pt x="623315" y="57912"/>
                </a:lnTo>
                <a:lnTo>
                  <a:pt x="592835" y="57912"/>
                </a:lnTo>
                <a:lnTo>
                  <a:pt x="586740" y="59436"/>
                </a:lnTo>
                <a:lnTo>
                  <a:pt x="582168" y="62483"/>
                </a:lnTo>
                <a:lnTo>
                  <a:pt x="576072" y="64008"/>
                </a:lnTo>
                <a:lnTo>
                  <a:pt x="573023" y="68579"/>
                </a:lnTo>
                <a:lnTo>
                  <a:pt x="568452" y="73151"/>
                </a:lnTo>
                <a:lnTo>
                  <a:pt x="565403" y="77724"/>
                </a:lnTo>
                <a:lnTo>
                  <a:pt x="563880" y="82295"/>
                </a:lnTo>
                <a:lnTo>
                  <a:pt x="560831" y="88391"/>
                </a:lnTo>
                <a:lnTo>
                  <a:pt x="559307" y="94487"/>
                </a:lnTo>
                <a:lnTo>
                  <a:pt x="559307" y="109728"/>
                </a:lnTo>
                <a:lnTo>
                  <a:pt x="573595" y="151423"/>
                </a:lnTo>
                <a:lnTo>
                  <a:pt x="594904" y="158400"/>
                </a:lnTo>
                <a:lnTo>
                  <a:pt x="619410" y="158400"/>
                </a:lnTo>
                <a:lnTo>
                  <a:pt x="614172" y="161543"/>
                </a:lnTo>
                <a:lnTo>
                  <a:pt x="608076" y="164591"/>
                </a:lnTo>
                <a:lnTo>
                  <a:pt x="600456" y="166116"/>
                </a:lnTo>
                <a:close/>
              </a:path>
              <a:path w="822960" h="167639">
                <a:moveTo>
                  <a:pt x="619410" y="158400"/>
                </a:moveTo>
                <a:lnTo>
                  <a:pt x="602218" y="158400"/>
                </a:lnTo>
                <a:lnTo>
                  <a:pt x="609599" y="155447"/>
                </a:lnTo>
                <a:lnTo>
                  <a:pt x="615695" y="152400"/>
                </a:lnTo>
                <a:lnTo>
                  <a:pt x="621791" y="147828"/>
                </a:lnTo>
                <a:lnTo>
                  <a:pt x="626364" y="143255"/>
                </a:lnTo>
                <a:lnTo>
                  <a:pt x="632460" y="135636"/>
                </a:lnTo>
                <a:lnTo>
                  <a:pt x="632460" y="76200"/>
                </a:lnTo>
                <a:lnTo>
                  <a:pt x="627887" y="70104"/>
                </a:lnTo>
                <a:lnTo>
                  <a:pt x="623315" y="65532"/>
                </a:lnTo>
                <a:lnTo>
                  <a:pt x="617219" y="62483"/>
                </a:lnTo>
                <a:lnTo>
                  <a:pt x="612648" y="59436"/>
                </a:lnTo>
                <a:lnTo>
                  <a:pt x="606552" y="57912"/>
                </a:lnTo>
                <a:lnTo>
                  <a:pt x="623315" y="57912"/>
                </a:lnTo>
                <a:lnTo>
                  <a:pt x="627887" y="60959"/>
                </a:lnTo>
                <a:lnTo>
                  <a:pt x="632460" y="67055"/>
                </a:lnTo>
                <a:lnTo>
                  <a:pt x="643127" y="67055"/>
                </a:lnTo>
                <a:lnTo>
                  <a:pt x="643127" y="144779"/>
                </a:lnTo>
                <a:lnTo>
                  <a:pt x="632460" y="144779"/>
                </a:lnTo>
                <a:lnTo>
                  <a:pt x="627887" y="150875"/>
                </a:lnTo>
                <a:lnTo>
                  <a:pt x="621791" y="156971"/>
                </a:lnTo>
                <a:lnTo>
                  <a:pt x="619410" y="158400"/>
                </a:lnTo>
                <a:close/>
              </a:path>
              <a:path w="822960" h="167639">
                <a:moveTo>
                  <a:pt x="643127" y="166116"/>
                </a:moveTo>
                <a:lnTo>
                  <a:pt x="635507" y="166116"/>
                </a:lnTo>
                <a:lnTo>
                  <a:pt x="633984" y="164591"/>
                </a:lnTo>
                <a:lnTo>
                  <a:pt x="633952" y="162686"/>
                </a:lnTo>
                <a:lnTo>
                  <a:pt x="632460" y="144779"/>
                </a:lnTo>
                <a:lnTo>
                  <a:pt x="643127" y="144779"/>
                </a:lnTo>
                <a:lnTo>
                  <a:pt x="643127" y="166116"/>
                </a:lnTo>
                <a:close/>
              </a:path>
              <a:path w="822960" h="167639">
                <a:moveTo>
                  <a:pt x="694944" y="166116"/>
                </a:moveTo>
                <a:lnTo>
                  <a:pt x="684276" y="166116"/>
                </a:lnTo>
                <a:lnTo>
                  <a:pt x="684276" y="51816"/>
                </a:lnTo>
                <a:lnTo>
                  <a:pt x="694944" y="51816"/>
                </a:lnTo>
                <a:lnTo>
                  <a:pt x="694944" y="166116"/>
                </a:lnTo>
                <a:close/>
              </a:path>
              <a:path w="822960" h="167639">
                <a:moveTo>
                  <a:pt x="696468" y="6095"/>
                </a:moveTo>
                <a:lnTo>
                  <a:pt x="682752" y="6095"/>
                </a:lnTo>
                <a:lnTo>
                  <a:pt x="682752" y="4571"/>
                </a:lnTo>
                <a:lnTo>
                  <a:pt x="684276" y="4571"/>
                </a:lnTo>
                <a:lnTo>
                  <a:pt x="685799" y="3047"/>
                </a:lnTo>
                <a:lnTo>
                  <a:pt x="693419" y="3047"/>
                </a:lnTo>
                <a:lnTo>
                  <a:pt x="696468" y="6095"/>
                </a:lnTo>
                <a:close/>
              </a:path>
              <a:path w="822960" h="167639">
                <a:moveTo>
                  <a:pt x="694944" y="21336"/>
                </a:moveTo>
                <a:lnTo>
                  <a:pt x="682752" y="21336"/>
                </a:lnTo>
                <a:lnTo>
                  <a:pt x="682752" y="19812"/>
                </a:lnTo>
                <a:lnTo>
                  <a:pt x="679703" y="16763"/>
                </a:lnTo>
                <a:lnTo>
                  <a:pt x="679703" y="9143"/>
                </a:lnTo>
                <a:lnTo>
                  <a:pt x="681227" y="7620"/>
                </a:lnTo>
                <a:lnTo>
                  <a:pt x="681227" y="6095"/>
                </a:lnTo>
                <a:lnTo>
                  <a:pt x="697991" y="6095"/>
                </a:lnTo>
                <a:lnTo>
                  <a:pt x="697991" y="9143"/>
                </a:lnTo>
                <a:lnTo>
                  <a:pt x="699515" y="10667"/>
                </a:lnTo>
                <a:lnTo>
                  <a:pt x="699515" y="15239"/>
                </a:lnTo>
                <a:lnTo>
                  <a:pt x="697991" y="16763"/>
                </a:lnTo>
                <a:lnTo>
                  <a:pt x="697991" y="18287"/>
                </a:lnTo>
                <a:lnTo>
                  <a:pt x="694944" y="21336"/>
                </a:lnTo>
                <a:close/>
              </a:path>
              <a:path w="822960" h="167639">
                <a:moveTo>
                  <a:pt x="691895" y="22859"/>
                </a:moveTo>
                <a:lnTo>
                  <a:pt x="687323" y="22859"/>
                </a:lnTo>
                <a:lnTo>
                  <a:pt x="685799" y="21336"/>
                </a:lnTo>
                <a:lnTo>
                  <a:pt x="693419" y="21336"/>
                </a:lnTo>
                <a:lnTo>
                  <a:pt x="691895" y="22859"/>
                </a:lnTo>
                <a:close/>
              </a:path>
              <a:path w="822960" h="167639">
                <a:moveTo>
                  <a:pt x="790956" y="166116"/>
                </a:moveTo>
                <a:lnTo>
                  <a:pt x="763523" y="166116"/>
                </a:lnTo>
                <a:lnTo>
                  <a:pt x="751331" y="160020"/>
                </a:lnTo>
                <a:lnTo>
                  <a:pt x="728876" y="126611"/>
                </a:lnTo>
                <a:lnTo>
                  <a:pt x="726948" y="106679"/>
                </a:lnTo>
                <a:lnTo>
                  <a:pt x="726948" y="91439"/>
                </a:lnTo>
                <a:lnTo>
                  <a:pt x="729995" y="83820"/>
                </a:lnTo>
                <a:lnTo>
                  <a:pt x="736091" y="71628"/>
                </a:lnTo>
                <a:lnTo>
                  <a:pt x="740664" y="65532"/>
                </a:lnTo>
                <a:lnTo>
                  <a:pt x="743711" y="60959"/>
                </a:lnTo>
                <a:lnTo>
                  <a:pt x="761999" y="51816"/>
                </a:lnTo>
                <a:lnTo>
                  <a:pt x="769619" y="50291"/>
                </a:lnTo>
                <a:lnTo>
                  <a:pt x="783336" y="50291"/>
                </a:lnTo>
                <a:lnTo>
                  <a:pt x="795527" y="53339"/>
                </a:lnTo>
                <a:lnTo>
                  <a:pt x="800099" y="56387"/>
                </a:lnTo>
                <a:lnTo>
                  <a:pt x="803147" y="57912"/>
                </a:lnTo>
                <a:lnTo>
                  <a:pt x="772668" y="57912"/>
                </a:lnTo>
                <a:lnTo>
                  <a:pt x="766572" y="59436"/>
                </a:lnTo>
                <a:lnTo>
                  <a:pt x="742187" y="80771"/>
                </a:lnTo>
                <a:lnTo>
                  <a:pt x="739140" y="85343"/>
                </a:lnTo>
                <a:lnTo>
                  <a:pt x="739140" y="91439"/>
                </a:lnTo>
                <a:lnTo>
                  <a:pt x="737615" y="97536"/>
                </a:lnTo>
                <a:lnTo>
                  <a:pt x="822960" y="97536"/>
                </a:lnTo>
                <a:lnTo>
                  <a:pt x="822960" y="102108"/>
                </a:lnTo>
                <a:lnTo>
                  <a:pt x="821436" y="102108"/>
                </a:lnTo>
                <a:lnTo>
                  <a:pt x="821436" y="103632"/>
                </a:lnTo>
                <a:lnTo>
                  <a:pt x="737615" y="103632"/>
                </a:lnTo>
                <a:lnTo>
                  <a:pt x="737615" y="121920"/>
                </a:lnTo>
                <a:lnTo>
                  <a:pt x="740664" y="129539"/>
                </a:lnTo>
                <a:lnTo>
                  <a:pt x="742187" y="135636"/>
                </a:lnTo>
                <a:lnTo>
                  <a:pt x="772668" y="158495"/>
                </a:lnTo>
                <a:lnTo>
                  <a:pt x="810768" y="158495"/>
                </a:lnTo>
                <a:lnTo>
                  <a:pt x="806195" y="161543"/>
                </a:lnTo>
                <a:lnTo>
                  <a:pt x="803148" y="161543"/>
                </a:lnTo>
                <a:lnTo>
                  <a:pt x="800099" y="163067"/>
                </a:lnTo>
                <a:lnTo>
                  <a:pt x="790956" y="166116"/>
                </a:lnTo>
                <a:close/>
              </a:path>
              <a:path w="822960" h="167639">
                <a:moveTo>
                  <a:pt x="822960" y="97536"/>
                </a:moveTo>
                <a:lnTo>
                  <a:pt x="812291" y="97536"/>
                </a:lnTo>
                <a:lnTo>
                  <a:pt x="812291" y="85343"/>
                </a:lnTo>
                <a:lnTo>
                  <a:pt x="809244" y="80771"/>
                </a:lnTo>
                <a:lnTo>
                  <a:pt x="783336" y="57912"/>
                </a:lnTo>
                <a:lnTo>
                  <a:pt x="803147" y="57912"/>
                </a:lnTo>
                <a:lnTo>
                  <a:pt x="806195" y="59436"/>
                </a:lnTo>
                <a:lnTo>
                  <a:pt x="813815" y="67055"/>
                </a:lnTo>
                <a:lnTo>
                  <a:pt x="816864" y="73151"/>
                </a:lnTo>
                <a:lnTo>
                  <a:pt x="818387" y="79247"/>
                </a:lnTo>
                <a:lnTo>
                  <a:pt x="821436" y="85343"/>
                </a:lnTo>
                <a:lnTo>
                  <a:pt x="822960" y="91439"/>
                </a:lnTo>
                <a:lnTo>
                  <a:pt x="822960" y="97536"/>
                </a:lnTo>
                <a:close/>
              </a:path>
              <a:path w="822960" h="167639">
                <a:moveTo>
                  <a:pt x="810768" y="158495"/>
                </a:moveTo>
                <a:lnTo>
                  <a:pt x="784860" y="158495"/>
                </a:lnTo>
                <a:lnTo>
                  <a:pt x="789431" y="156971"/>
                </a:lnTo>
                <a:lnTo>
                  <a:pt x="794003" y="156971"/>
                </a:lnTo>
                <a:lnTo>
                  <a:pt x="798576" y="155447"/>
                </a:lnTo>
                <a:lnTo>
                  <a:pt x="807719" y="150875"/>
                </a:lnTo>
                <a:lnTo>
                  <a:pt x="810768" y="147828"/>
                </a:lnTo>
                <a:lnTo>
                  <a:pt x="813815" y="146304"/>
                </a:lnTo>
                <a:lnTo>
                  <a:pt x="816864" y="146304"/>
                </a:lnTo>
                <a:lnTo>
                  <a:pt x="816864" y="147828"/>
                </a:lnTo>
                <a:lnTo>
                  <a:pt x="819911" y="150875"/>
                </a:lnTo>
                <a:lnTo>
                  <a:pt x="813815" y="156971"/>
                </a:lnTo>
                <a:lnTo>
                  <a:pt x="810768" y="158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35479" y="2188463"/>
            <a:ext cx="140208" cy="17068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130551" y="2191512"/>
            <a:ext cx="3116580" cy="205739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826008" y="2685288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21080" y="2624327"/>
            <a:ext cx="2514600" cy="167640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3601211" y="2636519"/>
            <a:ext cx="292735" cy="155575"/>
          </a:xfrm>
          <a:custGeom>
            <a:avLst/>
            <a:gdLst/>
            <a:ahLst/>
            <a:cxnLst/>
            <a:rect l="l" t="t" r="r" b="b"/>
            <a:pathLst>
              <a:path w="292735" h="155575">
                <a:moveTo>
                  <a:pt x="26416" y="76200"/>
                </a:moveTo>
                <a:lnTo>
                  <a:pt x="19812" y="76200"/>
                </a:lnTo>
                <a:lnTo>
                  <a:pt x="22860" y="70104"/>
                </a:lnTo>
                <a:lnTo>
                  <a:pt x="25908" y="65532"/>
                </a:lnTo>
                <a:lnTo>
                  <a:pt x="30480" y="60960"/>
                </a:lnTo>
                <a:lnTo>
                  <a:pt x="33528" y="56388"/>
                </a:lnTo>
                <a:lnTo>
                  <a:pt x="41148" y="48768"/>
                </a:lnTo>
                <a:lnTo>
                  <a:pt x="50292" y="42672"/>
                </a:lnTo>
                <a:lnTo>
                  <a:pt x="64008" y="38100"/>
                </a:lnTo>
                <a:lnTo>
                  <a:pt x="76200" y="38100"/>
                </a:lnTo>
                <a:lnTo>
                  <a:pt x="82296" y="41148"/>
                </a:lnTo>
                <a:lnTo>
                  <a:pt x="86868" y="47244"/>
                </a:lnTo>
                <a:lnTo>
                  <a:pt x="60960" y="47244"/>
                </a:lnTo>
                <a:lnTo>
                  <a:pt x="51816" y="50292"/>
                </a:lnTo>
                <a:lnTo>
                  <a:pt x="42672" y="56388"/>
                </a:lnTo>
                <a:lnTo>
                  <a:pt x="30480" y="68580"/>
                </a:lnTo>
                <a:lnTo>
                  <a:pt x="27432" y="74676"/>
                </a:lnTo>
                <a:lnTo>
                  <a:pt x="26416" y="76200"/>
                </a:lnTo>
                <a:close/>
              </a:path>
              <a:path w="292735" h="155575">
                <a:moveTo>
                  <a:pt x="10668" y="153924"/>
                </a:moveTo>
                <a:lnTo>
                  <a:pt x="0" y="153924"/>
                </a:lnTo>
                <a:lnTo>
                  <a:pt x="13716" y="39624"/>
                </a:lnTo>
                <a:lnTo>
                  <a:pt x="21336" y="39624"/>
                </a:lnTo>
                <a:lnTo>
                  <a:pt x="22860" y="41148"/>
                </a:lnTo>
                <a:lnTo>
                  <a:pt x="22860" y="44196"/>
                </a:lnTo>
                <a:lnTo>
                  <a:pt x="19812" y="76200"/>
                </a:lnTo>
                <a:lnTo>
                  <a:pt x="26416" y="76200"/>
                </a:lnTo>
                <a:lnTo>
                  <a:pt x="24384" y="79248"/>
                </a:lnTo>
                <a:lnTo>
                  <a:pt x="21336" y="86868"/>
                </a:lnTo>
                <a:lnTo>
                  <a:pt x="18288" y="92964"/>
                </a:lnTo>
                <a:lnTo>
                  <a:pt x="10668" y="153924"/>
                </a:lnTo>
                <a:close/>
              </a:path>
              <a:path w="292735" h="155575">
                <a:moveTo>
                  <a:pt x="83820" y="153924"/>
                </a:moveTo>
                <a:lnTo>
                  <a:pt x="73152" y="153924"/>
                </a:lnTo>
                <a:lnTo>
                  <a:pt x="82296" y="80772"/>
                </a:lnTo>
                <a:lnTo>
                  <a:pt x="82296" y="62484"/>
                </a:lnTo>
                <a:lnTo>
                  <a:pt x="80772" y="57912"/>
                </a:lnTo>
                <a:lnTo>
                  <a:pt x="77724" y="53340"/>
                </a:lnTo>
                <a:lnTo>
                  <a:pt x="76200" y="48768"/>
                </a:lnTo>
                <a:lnTo>
                  <a:pt x="71628" y="47244"/>
                </a:lnTo>
                <a:lnTo>
                  <a:pt x="86868" y="47244"/>
                </a:lnTo>
                <a:lnTo>
                  <a:pt x="91440" y="51816"/>
                </a:lnTo>
                <a:lnTo>
                  <a:pt x="92964" y="59436"/>
                </a:lnTo>
                <a:lnTo>
                  <a:pt x="92964" y="85344"/>
                </a:lnTo>
                <a:lnTo>
                  <a:pt x="91440" y="88392"/>
                </a:lnTo>
                <a:lnTo>
                  <a:pt x="91440" y="92964"/>
                </a:lnTo>
                <a:lnTo>
                  <a:pt x="89916" y="99060"/>
                </a:lnTo>
                <a:lnTo>
                  <a:pt x="89916" y="105156"/>
                </a:lnTo>
                <a:lnTo>
                  <a:pt x="88392" y="112776"/>
                </a:lnTo>
                <a:lnTo>
                  <a:pt x="88392" y="120396"/>
                </a:lnTo>
                <a:lnTo>
                  <a:pt x="87249" y="127563"/>
                </a:lnTo>
                <a:lnTo>
                  <a:pt x="86106" y="135445"/>
                </a:lnTo>
                <a:lnTo>
                  <a:pt x="84963" y="144184"/>
                </a:lnTo>
                <a:lnTo>
                  <a:pt x="83820" y="153924"/>
                </a:lnTo>
                <a:close/>
              </a:path>
              <a:path w="292735" h="155575">
                <a:moveTo>
                  <a:pt x="163068" y="155448"/>
                </a:moveTo>
                <a:lnTo>
                  <a:pt x="149352" y="155448"/>
                </a:lnTo>
                <a:lnTo>
                  <a:pt x="143256" y="153924"/>
                </a:lnTo>
                <a:lnTo>
                  <a:pt x="138684" y="150876"/>
                </a:lnTo>
                <a:lnTo>
                  <a:pt x="134112" y="149352"/>
                </a:lnTo>
                <a:lnTo>
                  <a:pt x="129540" y="146304"/>
                </a:lnTo>
                <a:lnTo>
                  <a:pt x="126492" y="141732"/>
                </a:lnTo>
                <a:lnTo>
                  <a:pt x="121920" y="138684"/>
                </a:lnTo>
                <a:lnTo>
                  <a:pt x="118872" y="134112"/>
                </a:lnTo>
                <a:lnTo>
                  <a:pt x="114300" y="115824"/>
                </a:lnTo>
                <a:lnTo>
                  <a:pt x="114300" y="108204"/>
                </a:lnTo>
                <a:lnTo>
                  <a:pt x="114449" y="104632"/>
                </a:lnTo>
                <a:lnTo>
                  <a:pt x="114554" y="102108"/>
                </a:lnTo>
                <a:lnTo>
                  <a:pt x="114585" y="101369"/>
                </a:lnTo>
                <a:lnTo>
                  <a:pt x="129540" y="59436"/>
                </a:lnTo>
                <a:lnTo>
                  <a:pt x="147828" y="44196"/>
                </a:lnTo>
                <a:lnTo>
                  <a:pt x="155448" y="39624"/>
                </a:lnTo>
                <a:lnTo>
                  <a:pt x="163068" y="38100"/>
                </a:lnTo>
                <a:lnTo>
                  <a:pt x="176783" y="38100"/>
                </a:lnTo>
                <a:lnTo>
                  <a:pt x="182880" y="39624"/>
                </a:lnTo>
                <a:lnTo>
                  <a:pt x="187452" y="41148"/>
                </a:lnTo>
                <a:lnTo>
                  <a:pt x="196595" y="47244"/>
                </a:lnTo>
                <a:lnTo>
                  <a:pt x="161543" y="47244"/>
                </a:lnTo>
                <a:lnTo>
                  <a:pt x="156972" y="48768"/>
                </a:lnTo>
                <a:lnTo>
                  <a:pt x="153924" y="50292"/>
                </a:lnTo>
                <a:lnTo>
                  <a:pt x="149352" y="53340"/>
                </a:lnTo>
                <a:lnTo>
                  <a:pt x="146304" y="54864"/>
                </a:lnTo>
                <a:lnTo>
                  <a:pt x="140208" y="60960"/>
                </a:lnTo>
                <a:lnTo>
                  <a:pt x="137160" y="65532"/>
                </a:lnTo>
                <a:lnTo>
                  <a:pt x="135636" y="68580"/>
                </a:lnTo>
                <a:lnTo>
                  <a:pt x="132588" y="73152"/>
                </a:lnTo>
                <a:lnTo>
                  <a:pt x="128016" y="86868"/>
                </a:lnTo>
                <a:lnTo>
                  <a:pt x="126492" y="92964"/>
                </a:lnTo>
                <a:lnTo>
                  <a:pt x="126492" y="97536"/>
                </a:lnTo>
                <a:lnTo>
                  <a:pt x="124968" y="102108"/>
                </a:lnTo>
                <a:lnTo>
                  <a:pt x="124968" y="108204"/>
                </a:lnTo>
                <a:lnTo>
                  <a:pt x="125374" y="114300"/>
                </a:lnTo>
                <a:lnTo>
                  <a:pt x="125476" y="115824"/>
                </a:lnTo>
                <a:lnTo>
                  <a:pt x="125583" y="116967"/>
                </a:lnTo>
                <a:lnTo>
                  <a:pt x="127254" y="124206"/>
                </a:lnTo>
                <a:lnTo>
                  <a:pt x="130111" y="130492"/>
                </a:lnTo>
                <a:lnTo>
                  <a:pt x="134112" y="135636"/>
                </a:lnTo>
                <a:lnTo>
                  <a:pt x="138684" y="143256"/>
                </a:lnTo>
                <a:lnTo>
                  <a:pt x="146304" y="146304"/>
                </a:lnTo>
                <a:lnTo>
                  <a:pt x="182371" y="146304"/>
                </a:lnTo>
                <a:lnTo>
                  <a:pt x="178307" y="149352"/>
                </a:lnTo>
                <a:lnTo>
                  <a:pt x="163068" y="155448"/>
                </a:lnTo>
                <a:close/>
              </a:path>
              <a:path w="292735" h="155575">
                <a:moveTo>
                  <a:pt x="182371" y="146304"/>
                </a:moveTo>
                <a:lnTo>
                  <a:pt x="163068" y="146304"/>
                </a:lnTo>
                <a:lnTo>
                  <a:pt x="169164" y="144780"/>
                </a:lnTo>
                <a:lnTo>
                  <a:pt x="173736" y="141732"/>
                </a:lnTo>
                <a:lnTo>
                  <a:pt x="179831" y="137160"/>
                </a:lnTo>
                <a:lnTo>
                  <a:pt x="184404" y="132588"/>
                </a:lnTo>
                <a:lnTo>
                  <a:pt x="187452" y="126492"/>
                </a:lnTo>
                <a:lnTo>
                  <a:pt x="192024" y="121920"/>
                </a:lnTo>
                <a:lnTo>
                  <a:pt x="195072" y="114300"/>
                </a:lnTo>
                <a:lnTo>
                  <a:pt x="196595" y="108204"/>
                </a:lnTo>
                <a:lnTo>
                  <a:pt x="199643" y="100584"/>
                </a:lnTo>
                <a:lnTo>
                  <a:pt x="199643" y="85344"/>
                </a:lnTo>
                <a:lnTo>
                  <a:pt x="199310" y="76533"/>
                </a:lnTo>
                <a:lnTo>
                  <a:pt x="179831" y="47244"/>
                </a:lnTo>
                <a:lnTo>
                  <a:pt x="196595" y="47244"/>
                </a:lnTo>
                <a:lnTo>
                  <a:pt x="199643" y="50292"/>
                </a:lnTo>
                <a:lnTo>
                  <a:pt x="205740" y="59436"/>
                </a:lnTo>
                <a:lnTo>
                  <a:pt x="208788" y="65532"/>
                </a:lnTo>
                <a:lnTo>
                  <a:pt x="210312" y="71628"/>
                </a:lnTo>
                <a:lnTo>
                  <a:pt x="210211" y="92964"/>
                </a:lnTo>
                <a:lnTo>
                  <a:pt x="209971" y="97536"/>
                </a:lnTo>
                <a:lnTo>
                  <a:pt x="209931" y="98298"/>
                </a:lnTo>
                <a:lnTo>
                  <a:pt x="195072" y="134112"/>
                </a:lnTo>
                <a:lnTo>
                  <a:pt x="190500" y="140208"/>
                </a:lnTo>
                <a:lnTo>
                  <a:pt x="182371" y="146304"/>
                </a:lnTo>
                <a:close/>
              </a:path>
              <a:path w="292735" h="155575">
                <a:moveTo>
                  <a:pt x="292607" y="51816"/>
                </a:moveTo>
                <a:lnTo>
                  <a:pt x="231648" y="51816"/>
                </a:lnTo>
                <a:lnTo>
                  <a:pt x="231648" y="44196"/>
                </a:lnTo>
                <a:lnTo>
                  <a:pt x="249936" y="42672"/>
                </a:lnTo>
                <a:lnTo>
                  <a:pt x="257556" y="3048"/>
                </a:lnTo>
                <a:lnTo>
                  <a:pt x="257556" y="1524"/>
                </a:lnTo>
                <a:lnTo>
                  <a:pt x="259080" y="1524"/>
                </a:lnTo>
                <a:lnTo>
                  <a:pt x="259080" y="0"/>
                </a:lnTo>
                <a:lnTo>
                  <a:pt x="265176" y="0"/>
                </a:lnTo>
                <a:lnTo>
                  <a:pt x="260604" y="44196"/>
                </a:lnTo>
                <a:lnTo>
                  <a:pt x="292607" y="44196"/>
                </a:lnTo>
                <a:lnTo>
                  <a:pt x="292607" y="51816"/>
                </a:lnTo>
                <a:close/>
              </a:path>
              <a:path w="292735" h="155575">
                <a:moveTo>
                  <a:pt x="263652" y="155448"/>
                </a:moveTo>
                <a:lnTo>
                  <a:pt x="252983" y="155448"/>
                </a:lnTo>
                <a:lnTo>
                  <a:pt x="248412" y="153924"/>
                </a:lnTo>
                <a:lnTo>
                  <a:pt x="240792" y="146304"/>
                </a:lnTo>
                <a:lnTo>
                  <a:pt x="239268" y="141732"/>
                </a:lnTo>
                <a:lnTo>
                  <a:pt x="239268" y="123444"/>
                </a:lnTo>
                <a:lnTo>
                  <a:pt x="240792" y="121920"/>
                </a:lnTo>
                <a:lnTo>
                  <a:pt x="240792" y="115824"/>
                </a:lnTo>
                <a:lnTo>
                  <a:pt x="248412" y="51816"/>
                </a:lnTo>
                <a:lnTo>
                  <a:pt x="259080" y="51816"/>
                </a:lnTo>
                <a:lnTo>
                  <a:pt x="251460" y="115824"/>
                </a:lnTo>
                <a:lnTo>
                  <a:pt x="251460" y="120396"/>
                </a:lnTo>
                <a:lnTo>
                  <a:pt x="249936" y="123444"/>
                </a:lnTo>
                <a:lnTo>
                  <a:pt x="249936" y="137160"/>
                </a:lnTo>
                <a:lnTo>
                  <a:pt x="252983" y="143256"/>
                </a:lnTo>
                <a:lnTo>
                  <a:pt x="259080" y="146304"/>
                </a:lnTo>
                <a:lnTo>
                  <a:pt x="281940" y="146304"/>
                </a:lnTo>
                <a:lnTo>
                  <a:pt x="280416" y="147828"/>
                </a:lnTo>
                <a:lnTo>
                  <a:pt x="275843" y="150876"/>
                </a:lnTo>
                <a:lnTo>
                  <a:pt x="272795" y="152400"/>
                </a:lnTo>
                <a:lnTo>
                  <a:pt x="263652" y="155448"/>
                </a:lnTo>
                <a:close/>
              </a:path>
              <a:path w="292735" h="155575">
                <a:moveTo>
                  <a:pt x="281940" y="146304"/>
                </a:moveTo>
                <a:lnTo>
                  <a:pt x="266700" y="146304"/>
                </a:lnTo>
                <a:lnTo>
                  <a:pt x="268224" y="144780"/>
                </a:lnTo>
                <a:lnTo>
                  <a:pt x="271272" y="144780"/>
                </a:lnTo>
                <a:lnTo>
                  <a:pt x="274319" y="141732"/>
                </a:lnTo>
                <a:lnTo>
                  <a:pt x="275843" y="141732"/>
                </a:lnTo>
                <a:lnTo>
                  <a:pt x="275843" y="140208"/>
                </a:lnTo>
                <a:lnTo>
                  <a:pt x="277368" y="140208"/>
                </a:lnTo>
                <a:lnTo>
                  <a:pt x="278892" y="138684"/>
                </a:lnTo>
                <a:lnTo>
                  <a:pt x="280416" y="138684"/>
                </a:lnTo>
                <a:lnTo>
                  <a:pt x="280416" y="140208"/>
                </a:lnTo>
                <a:lnTo>
                  <a:pt x="283464" y="144780"/>
                </a:lnTo>
                <a:lnTo>
                  <a:pt x="281940" y="146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42588" y="2616708"/>
            <a:ext cx="5292851" cy="202691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9311640" y="2616708"/>
            <a:ext cx="515620" cy="203200"/>
          </a:xfrm>
          <a:custGeom>
            <a:avLst/>
            <a:gdLst/>
            <a:ahLst/>
            <a:cxnLst/>
            <a:rect l="l" t="t" r="r" b="b"/>
            <a:pathLst>
              <a:path w="515620" h="203200">
                <a:moveTo>
                  <a:pt x="94488" y="118872"/>
                </a:moveTo>
                <a:lnTo>
                  <a:pt x="0" y="118872"/>
                </a:lnTo>
                <a:lnTo>
                  <a:pt x="0" y="109727"/>
                </a:lnTo>
                <a:lnTo>
                  <a:pt x="94488" y="109727"/>
                </a:lnTo>
                <a:lnTo>
                  <a:pt x="94488" y="118872"/>
                </a:lnTo>
                <a:close/>
              </a:path>
              <a:path w="515620" h="203200">
                <a:moveTo>
                  <a:pt x="94488" y="82295"/>
                </a:moveTo>
                <a:lnTo>
                  <a:pt x="0" y="82295"/>
                </a:lnTo>
                <a:lnTo>
                  <a:pt x="0" y="74675"/>
                </a:lnTo>
                <a:lnTo>
                  <a:pt x="94488" y="74675"/>
                </a:lnTo>
                <a:lnTo>
                  <a:pt x="94488" y="82295"/>
                </a:lnTo>
                <a:close/>
              </a:path>
              <a:path w="515620" h="203200">
                <a:moveTo>
                  <a:pt x="182880" y="175259"/>
                </a:moveTo>
                <a:lnTo>
                  <a:pt x="176783" y="175259"/>
                </a:lnTo>
                <a:lnTo>
                  <a:pt x="173736" y="173735"/>
                </a:lnTo>
                <a:lnTo>
                  <a:pt x="172212" y="172211"/>
                </a:lnTo>
                <a:lnTo>
                  <a:pt x="170688" y="169164"/>
                </a:lnTo>
                <a:lnTo>
                  <a:pt x="169164" y="167640"/>
                </a:lnTo>
                <a:lnTo>
                  <a:pt x="169164" y="160019"/>
                </a:lnTo>
                <a:lnTo>
                  <a:pt x="175260" y="153924"/>
                </a:lnTo>
                <a:lnTo>
                  <a:pt x="184404" y="153924"/>
                </a:lnTo>
                <a:lnTo>
                  <a:pt x="184404" y="155448"/>
                </a:lnTo>
                <a:lnTo>
                  <a:pt x="185928" y="155448"/>
                </a:lnTo>
                <a:lnTo>
                  <a:pt x="187452" y="156972"/>
                </a:lnTo>
                <a:lnTo>
                  <a:pt x="187452" y="158495"/>
                </a:lnTo>
                <a:lnTo>
                  <a:pt x="188976" y="158495"/>
                </a:lnTo>
                <a:lnTo>
                  <a:pt x="188976" y="160019"/>
                </a:lnTo>
                <a:lnTo>
                  <a:pt x="190500" y="161543"/>
                </a:lnTo>
                <a:lnTo>
                  <a:pt x="190500" y="167640"/>
                </a:lnTo>
                <a:lnTo>
                  <a:pt x="187452" y="170688"/>
                </a:lnTo>
                <a:lnTo>
                  <a:pt x="187452" y="172211"/>
                </a:lnTo>
                <a:lnTo>
                  <a:pt x="185928" y="172211"/>
                </a:lnTo>
                <a:lnTo>
                  <a:pt x="182880" y="175259"/>
                </a:lnTo>
                <a:close/>
              </a:path>
              <a:path w="515620" h="203200">
                <a:moveTo>
                  <a:pt x="275844" y="175259"/>
                </a:moveTo>
                <a:lnTo>
                  <a:pt x="260604" y="175259"/>
                </a:lnTo>
                <a:lnTo>
                  <a:pt x="252983" y="173735"/>
                </a:lnTo>
                <a:lnTo>
                  <a:pt x="245364" y="169164"/>
                </a:lnTo>
                <a:lnTo>
                  <a:pt x="239267" y="166116"/>
                </a:lnTo>
                <a:lnTo>
                  <a:pt x="214883" y="129540"/>
                </a:lnTo>
                <a:lnTo>
                  <a:pt x="210312" y="92964"/>
                </a:lnTo>
                <a:lnTo>
                  <a:pt x="210568" y="83224"/>
                </a:lnTo>
                <a:lnTo>
                  <a:pt x="210597" y="82105"/>
                </a:lnTo>
                <a:lnTo>
                  <a:pt x="220408" y="41719"/>
                </a:lnTo>
                <a:lnTo>
                  <a:pt x="252983" y="12191"/>
                </a:lnTo>
                <a:lnTo>
                  <a:pt x="260604" y="10667"/>
                </a:lnTo>
                <a:lnTo>
                  <a:pt x="275844" y="10667"/>
                </a:lnTo>
                <a:lnTo>
                  <a:pt x="283464" y="12191"/>
                </a:lnTo>
                <a:lnTo>
                  <a:pt x="291083" y="15240"/>
                </a:lnTo>
                <a:lnTo>
                  <a:pt x="297180" y="18288"/>
                </a:lnTo>
                <a:lnTo>
                  <a:pt x="299211" y="19811"/>
                </a:lnTo>
                <a:lnTo>
                  <a:pt x="256032" y="19811"/>
                </a:lnTo>
                <a:lnTo>
                  <a:pt x="249936" y="22859"/>
                </a:lnTo>
                <a:lnTo>
                  <a:pt x="245364" y="25908"/>
                </a:lnTo>
                <a:lnTo>
                  <a:pt x="239267" y="30480"/>
                </a:lnTo>
                <a:lnTo>
                  <a:pt x="234696" y="36575"/>
                </a:lnTo>
                <a:lnTo>
                  <a:pt x="231648" y="42672"/>
                </a:lnTo>
                <a:lnTo>
                  <a:pt x="227076" y="50291"/>
                </a:lnTo>
                <a:lnTo>
                  <a:pt x="225552" y="59435"/>
                </a:lnTo>
                <a:lnTo>
                  <a:pt x="223552" y="66603"/>
                </a:lnTo>
                <a:lnTo>
                  <a:pt x="222123" y="74485"/>
                </a:lnTo>
                <a:lnTo>
                  <a:pt x="221375" y="82105"/>
                </a:lnTo>
                <a:lnTo>
                  <a:pt x="221265" y="83224"/>
                </a:lnTo>
                <a:lnTo>
                  <a:pt x="220980" y="92964"/>
                </a:lnTo>
                <a:lnTo>
                  <a:pt x="221265" y="102060"/>
                </a:lnTo>
                <a:lnTo>
                  <a:pt x="222123" y="110871"/>
                </a:lnTo>
                <a:lnTo>
                  <a:pt x="223552" y="119110"/>
                </a:lnTo>
                <a:lnTo>
                  <a:pt x="225552" y="126491"/>
                </a:lnTo>
                <a:lnTo>
                  <a:pt x="227076" y="135635"/>
                </a:lnTo>
                <a:lnTo>
                  <a:pt x="231533" y="143065"/>
                </a:lnTo>
                <a:lnTo>
                  <a:pt x="231648" y="143256"/>
                </a:lnTo>
                <a:lnTo>
                  <a:pt x="234696" y="149351"/>
                </a:lnTo>
                <a:lnTo>
                  <a:pt x="239267" y="153924"/>
                </a:lnTo>
                <a:lnTo>
                  <a:pt x="245364" y="158495"/>
                </a:lnTo>
                <a:lnTo>
                  <a:pt x="249936" y="161543"/>
                </a:lnTo>
                <a:lnTo>
                  <a:pt x="256032" y="164591"/>
                </a:lnTo>
                <a:lnTo>
                  <a:pt x="262128" y="166116"/>
                </a:lnTo>
                <a:lnTo>
                  <a:pt x="297180" y="166116"/>
                </a:lnTo>
                <a:lnTo>
                  <a:pt x="291083" y="169164"/>
                </a:lnTo>
                <a:lnTo>
                  <a:pt x="283464" y="173735"/>
                </a:lnTo>
                <a:lnTo>
                  <a:pt x="275844" y="175259"/>
                </a:lnTo>
                <a:close/>
              </a:path>
              <a:path w="515620" h="203200">
                <a:moveTo>
                  <a:pt x="297180" y="166116"/>
                </a:moveTo>
                <a:lnTo>
                  <a:pt x="274320" y="166116"/>
                </a:lnTo>
                <a:lnTo>
                  <a:pt x="280416" y="164591"/>
                </a:lnTo>
                <a:lnTo>
                  <a:pt x="286512" y="161543"/>
                </a:lnTo>
                <a:lnTo>
                  <a:pt x="291083" y="158495"/>
                </a:lnTo>
                <a:lnTo>
                  <a:pt x="297180" y="153924"/>
                </a:lnTo>
                <a:lnTo>
                  <a:pt x="300228" y="149351"/>
                </a:lnTo>
                <a:lnTo>
                  <a:pt x="304800" y="143256"/>
                </a:lnTo>
                <a:lnTo>
                  <a:pt x="313862" y="102965"/>
                </a:lnTo>
                <a:lnTo>
                  <a:pt x="313853" y="82105"/>
                </a:lnTo>
                <a:lnTo>
                  <a:pt x="304800" y="42672"/>
                </a:lnTo>
                <a:lnTo>
                  <a:pt x="300228" y="36575"/>
                </a:lnTo>
                <a:lnTo>
                  <a:pt x="297180" y="30480"/>
                </a:lnTo>
                <a:lnTo>
                  <a:pt x="291083" y="25908"/>
                </a:lnTo>
                <a:lnTo>
                  <a:pt x="286512" y="22859"/>
                </a:lnTo>
                <a:lnTo>
                  <a:pt x="280416" y="19811"/>
                </a:lnTo>
                <a:lnTo>
                  <a:pt x="299211" y="19811"/>
                </a:lnTo>
                <a:lnTo>
                  <a:pt x="321564" y="56388"/>
                </a:lnTo>
                <a:lnTo>
                  <a:pt x="326136" y="92964"/>
                </a:lnTo>
                <a:lnTo>
                  <a:pt x="325876" y="102060"/>
                </a:lnTo>
                <a:lnTo>
                  <a:pt x="325850" y="102965"/>
                </a:lnTo>
                <a:lnTo>
                  <a:pt x="316039" y="143065"/>
                </a:lnTo>
                <a:lnTo>
                  <a:pt x="303276" y="161543"/>
                </a:lnTo>
                <a:lnTo>
                  <a:pt x="297180" y="166116"/>
                </a:lnTo>
                <a:close/>
              </a:path>
              <a:path w="515620" h="203200">
                <a:moveTo>
                  <a:pt x="365760" y="85343"/>
                </a:moveTo>
                <a:lnTo>
                  <a:pt x="359664" y="83819"/>
                </a:lnTo>
                <a:lnTo>
                  <a:pt x="371856" y="12191"/>
                </a:lnTo>
                <a:lnTo>
                  <a:pt x="443484" y="12191"/>
                </a:lnTo>
                <a:lnTo>
                  <a:pt x="443484" y="19811"/>
                </a:lnTo>
                <a:lnTo>
                  <a:pt x="441960" y="19811"/>
                </a:lnTo>
                <a:lnTo>
                  <a:pt x="441960" y="21335"/>
                </a:lnTo>
                <a:lnTo>
                  <a:pt x="379476" y="21335"/>
                </a:lnTo>
                <a:lnTo>
                  <a:pt x="370332" y="76200"/>
                </a:lnTo>
                <a:lnTo>
                  <a:pt x="419100" y="76200"/>
                </a:lnTo>
                <a:lnTo>
                  <a:pt x="425196" y="77724"/>
                </a:lnTo>
                <a:lnTo>
                  <a:pt x="431292" y="80772"/>
                </a:lnTo>
                <a:lnTo>
                  <a:pt x="387096" y="80772"/>
                </a:lnTo>
                <a:lnTo>
                  <a:pt x="381000" y="82295"/>
                </a:lnTo>
                <a:lnTo>
                  <a:pt x="376428" y="82295"/>
                </a:lnTo>
                <a:lnTo>
                  <a:pt x="371856" y="83819"/>
                </a:lnTo>
                <a:lnTo>
                  <a:pt x="365760" y="85343"/>
                </a:lnTo>
                <a:close/>
              </a:path>
              <a:path w="515620" h="203200">
                <a:moveTo>
                  <a:pt x="419100" y="76200"/>
                </a:moveTo>
                <a:lnTo>
                  <a:pt x="370332" y="76200"/>
                </a:lnTo>
                <a:lnTo>
                  <a:pt x="379476" y="73151"/>
                </a:lnTo>
                <a:lnTo>
                  <a:pt x="384048" y="73151"/>
                </a:lnTo>
                <a:lnTo>
                  <a:pt x="388620" y="71627"/>
                </a:lnTo>
                <a:lnTo>
                  <a:pt x="405383" y="71627"/>
                </a:lnTo>
                <a:lnTo>
                  <a:pt x="413004" y="73151"/>
                </a:lnTo>
                <a:lnTo>
                  <a:pt x="419100" y="76200"/>
                </a:lnTo>
                <a:close/>
              </a:path>
              <a:path w="515620" h="203200">
                <a:moveTo>
                  <a:pt x="426720" y="164591"/>
                </a:moveTo>
                <a:lnTo>
                  <a:pt x="405383" y="164591"/>
                </a:lnTo>
                <a:lnTo>
                  <a:pt x="411480" y="163067"/>
                </a:lnTo>
                <a:lnTo>
                  <a:pt x="425196" y="153924"/>
                </a:lnTo>
                <a:lnTo>
                  <a:pt x="434340" y="140208"/>
                </a:lnTo>
                <a:lnTo>
                  <a:pt x="437388" y="128016"/>
                </a:lnTo>
                <a:lnTo>
                  <a:pt x="437388" y="109727"/>
                </a:lnTo>
                <a:lnTo>
                  <a:pt x="434340" y="105156"/>
                </a:lnTo>
                <a:lnTo>
                  <a:pt x="432816" y="99059"/>
                </a:lnTo>
                <a:lnTo>
                  <a:pt x="402336" y="80772"/>
                </a:lnTo>
                <a:lnTo>
                  <a:pt x="431292" y="80772"/>
                </a:lnTo>
                <a:lnTo>
                  <a:pt x="440436" y="89916"/>
                </a:lnTo>
                <a:lnTo>
                  <a:pt x="443484" y="94488"/>
                </a:lnTo>
                <a:lnTo>
                  <a:pt x="445007" y="100583"/>
                </a:lnTo>
                <a:lnTo>
                  <a:pt x="448056" y="106680"/>
                </a:lnTo>
                <a:lnTo>
                  <a:pt x="448056" y="129540"/>
                </a:lnTo>
                <a:lnTo>
                  <a:pt x="446532" y="137159"/>
                </a:lnTo>
                <a:lnTo>
                  <a:pt x="437388" y="155448"/>
                </a:lnTo>
                <a:lnTo>
                  <a:pt x="432816" y="160019"/>
                </a:lnTo>
                <a:lnTo>
                  <a:pt x="426720" y="164591"/>
                </a:lnTo>
                <a:close/>
              </a:path>
              <a:path w="515620" h="203200">
                <a:moveTo>
                  <a:pt x="359664" y="155448"/>
                </a:moveTo>
                <a:lnTo>
                  <a:pt x="355092" y="155448"/>
                </a:lnTo>
                <a:lnTo>
                  <a:pt x="356616" y="153924"/>
                </a:lnTo>
                <a:lnTo>
                  <a:pt x="358140" y="153924"/>
                </a:lnTo>
                <a:lnTo>
                  <a:pt x="359664" y="155448"/>
                </a:lnTo>
                <a:close/>
              </a:path>
              <a:path w="515620" h="203200">
                <a:moveTo>
                  <a:pt x="400812" y="175259"/>
                </a:moveTo>
                <a:lnTo>
                  <a:pt x="384048" y="175259"/>
                </a:lnTo>
                <a:lnTo>
                  <a:pt x="379476" y="173735"/>
                </a:lnTo>
                <a:lnTo>
                  <a:pt x="376428" y="172211"/>
                </a:lnTo>
                <a:lnTo>
                  <a:pt x="371856" y="172211"/>
                </a:lnTo>
                <a:lnTo>
                  <a:pt x="365760" y="169164"/>
                </a:lnTo>
                <a:lnTo>
                  <a:pt x="361188" y="167640"/>
                </a:lnTo>
                <a:lnTo>
                  <a:pt x="359664" y="166116"/>
                </a:lnTo>
                <a:lnTo>
                  <a:pt x="353567" y="163067"/>
                </a:lnTo>
                <a:lnTo>
                  <a:pt x="350520" y="160019"/>
                </a:lnTo>
                <a:lnTo>
                  <a:pt x="353567" y="155448"/>
                </a:lnTo>
                <a:lnTo>
                  <a:pt x="361188" y="155448"/>
                </a:lnTo>
                <a:lnTo>
                  <a:pt x="364236" y="156972"/>
                </a:lnTo>
                <a:lnTo>
                  <a:pt x="365760" y="158495"/>
                </a:lnTo>
                <a:lnTo>
                  <a:pt x="374904" y="163067"/>
                </a:lnTo>
                <a:lnTo>
                  <a:pt x="379476" y="163067"/>
                </a:lnTo>
                <a:lnTo>
                  <a:pt x="384048" y="164591"/>
                </a:lnTo>
                <a:lnTo>
                  <a:pt x="426720" y="164591"/>
                </a:lnTo>
                <a:lnTo>
                  <a:pt x="420624" y="169164"/>
                </a:lnTo>
                <a:lnTo>
                  <a:pt x="414528" y="170688"/>
                </a:lnTo>
                <a:lnTo>
                  <a:pt x="406908" y="173735"/>
                </a:lnTo>
                <a:lnTo>
                  <a:pt x="400812" y="175259"/>
                </a:lnTo>
                <a:close/>
              </a:path>
              <a:path w="515620" h="203200">
                <a:moveTo>
                  <a:pt x="484632" y="202691"/>
                </a:moveTo>
                <a:lnTo>
                  <a:pt x="478535" y="199643"/>
                </a:lnTo>
                <a:lnTo>
                  <a:pt x="477012" y="199643"/>
                </a:lnTo>
                <a:lnTo>
                  <a:pt x="477012" y="196595"/>
                </a:lnTo>
                <a:lnTo>
                  <a:pt x="494609" y="162282"/>
                </a:lnTo>
                <a:lnTo>
                  <a:pt x="505382" y="114109"/>
                </a:lnTo>
                <a:lnTo>
                  <a:pt x="505420" y="113799"/>
                </a:lnTo>
                <a:lnTo>
                  <a:pt x="501467" y="64150"/>
                </a:lnTo>
                <a:lnTo>
                  <a:pt x="484846" y="18168"/>
                </a:lnTo>
                <a:lnTo>
                  <a:pt x="478535" y="7619"/>
                </a:lnTo>
                <a:lnTo>
                  <a:pt x="478535" y="5976"/>
                </a:lnTo>
                <a:lnTo>
                  <a:pt x="477012" y="5976"/>
                </a:lnTo>
                <a:lnTo>
                  <a:pt x="477012" y="3048"/>
                </a:lnTo>
                <a:lnTo>
                  <a:pt x="478535" y="3048"/>
                </a:lnTo>
                <a:lnTo>
                  <a:pt x="478535" y="1524"/>
                </a:lnTo>
                <a:lnTo>
                  <a:pt x="498348" y="25908"/>
                </a:lnTo>
                <a:lnTo>
                  <a:pt x="501515" y="31861"/>
                </a:lnTo>
                <a:lnTo>
                  <a:pt x="512064" y="67056"/>
                </a:lnTo>
                <a:lnTo>
                  <a:pt x="513588" y="74675"/>
                </a:lnTo>
                <a:lnTo>
                  <a:pt x="514469" y="81510"/>
                </a:lnTo>
                <a:lnTo>
                  <a:pt x="514922" y="88201"/>
                </a:lnTo>
                <a:lnTo>
                  <a:pt x="515088" y="94607"/>
                </a:lnTo>
                <a:lnTo>
                  <a:pt x="515088" y="107418"/>
                </a:lnTo>
                <a:lnTo>
                  <a:pt x="510159" y="145780"/>
                </a:lnTo>
                <a:lnTo>
                  <a:pt x="509016" y="152400"/>
                </a:lnTo>
                <a:lnTo>
                  <a:pt x="506706" y="158353"/>
                </a:lnTo>
                <a:lnTo>
                  <a:pt x="504253" y="164591"/>
                </a:lnTo>
                <a:lnTo>
                  <a:pt x="501515" y="170830"/>
                </a:lnTo>
                <a:lnTo>
                  <a:pt x="498348" y="176783"/>
                </a:lnTo>
                <a:lnTo>
                  <a:pt x="495562" y="183618"/>
                </a:lnTo>
                <a:lnTo>
                  <a:pt x="492061" y="190309"/>
                </a:lnTo>
                <a:lnTo>
                  <a:pt x="488345" y="196595"/>
                </a:lnTo>
                <a:lnTo>
                  <a:pt x="48463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9683" y="3116579"/>
            <a:ext cx="76200" cy="7620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0664" y="3057144"/>
            <a:ext cx="4160520" cy="20574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54252" y="1363979"/>
            <a:ext cx="240791" cy="271272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4631" y="3467100"/>
            <a:ext cx="9721596" cy="338328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56488" y="4037076"/>
            <a:ext cx="2987040" cy="123443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551687" y="4328160"/>
            <a:ext cx="3144520" cy="283845"/>
            <a:chOff x="551687" y="4328160"/>
            <a:chExt cx="3144520" cy="283845"/>
          </a:xfrm>
        </p:grpSpPr>
        <p:pic>
          <p:nvPicPr>
            <p:cNvPr id="30" name="object 3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6260" y="4328160"/>
              <a:ext cx="2011680" cy="12954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1687" y="4491228"/>
              <a:ext cx="3144012" cy="120396"/>
            </a:xfrm>
            <a:prstGeom prst="rect">
              <a:avLst/>
            </a:prstGeom>
          </p:spPr>
        </p:pic>
      </p:grpSp>
      <p:pic>
        <p:nvPicPr>
          <p:cNvPr id="32" name="object 3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468355" y="5806439"/>
            <a:ext cx="103632" cy="777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" y="362712"/>
            <a:ext cx="2798064" cy="33223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83" y="1043939"/>
            <a:ext cx="76200" cy="761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3940" y="982980"/>
            <a:ext cx="3032760" cy="2057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30040" y="982980"/>
            <a:ext cx="801624" cy="16764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83480" y="986027"/>
            <a:ext cx="1994916" cy="20269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88223" y="986027"/>
            <a:ext cx="1124712" cy="20269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46976" y="982980"/>
            <a:ext cx="789431" cy="20574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683" y="1476755"/>
            <a:ext cx="76200" cy="762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4756" y="1415796"/>
            <a:ext cx="4300728" cy="207263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826008" y="1911095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0224" y="1850136"/>
            <a:ext cx="1118616" cy="166115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826008" y="2343911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1748" y="2282951"/>
            <a:ext cx="2121408" cy="167640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826008" y="2776727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1748" y="2715767"/>
            <a:ext cx="2298192" cy="205740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826008" y="3209543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030224" y="3148584"/>
            <a:ext cx="646430" cy="167640"/>
          </a:xfrm>
          <a:custGeom>
            <a:avLst/>
            <a:gdLst/>
            <a:ahLst/>
            <a:cxnLst/>
            <a:rect l="l" t="t" r="r" b="b"/>
            <a:pathLst>
              <a:path w="646430" h="167639">
                <a:moveTo>
                  <a:pt x="77723" y="167640"/>
                </a:moveTo>
                <a:lnTo>
                  <a:pt x="39147" y="158067"/>
                </a:lnTo>
                <a:lnTo>
                  <a:pt x="9572" y="125706"/>
                </a:lnTo>
                <a:lnTo>
                  <a:pt x="0" y="85343"/>
                </a:lnTo>
                <a:lnTo>
                  <a:pt x="462" y="76723"/>
                </a:lnTo>
                <a:lnTo>
                  <a:pt x="13334" y="36766"/>
                </a:lnTo>
                <a:lnTo>
                  <a:pt x="45719" y="7619"/>
                </a:lnTo>
                <a:lnTo>
                  <a:pt x="77723" y="1524"/>
                </a:lnTo>
                <a:lnTo>
                  <a:pt x="85701" y="2047"/>
                </a:lnTo>
                <a:lnTo>
                  <a:pt x="117037" y="12191"/>
                </a:lnTo>
                <a:lnTo>
                  <a:pt x="77723" y="12191"/>
                </a:lnTo>
                <a:lnTo>
                  <a:pt x="70889" y="12477"/>
                </a:lnTo>
                <a:lnTo>
                  <a:pt x="35099" y="27479"/>
                </a:lnTo>
                <a:lnTo>
                  <a:pt x="14763" y="61769"/>
                </a:lnTo>
                <a:lnTo>
                  <a:pt x="12603" y="75580"/>
                </a:lnTo>
                <a:lnTo>
                  <a:pt x="12477" y="76723"/>
                </a:lnTo>
                <a:lnTo>
                  <a:pt x="12191" y="85343"/>
                </a:lnTo>
                <a:lnTo>
                  <a:pt x="12477" y="93297"/>
                </a:lnTo>
                <a:lnTo>
                  <a:pt x="13334" y="100965"/>
                </a:lnTo>
                <a:lnTo>
                  <a:pt x="30479" y="137159"/>
                </a:lnTo>
                <a:lnTo>
                  <a:pt x="57508" y="154305"/>
                </a:lnTo>
                <a:lnTo>
                  <a:pt x="57365" y="154305"/>
                </a:lnTo>
                <a:lnTo>
                  <a:pt x="64198" y="155829"/>
                </a:lnTo>
                <a:lnTo>
                  <a:pt x="70889" y="156686"/>
                </a:lnTo>
                <a:lnTo>
                  <a:pt x="77723" y="156972"/>
                </a:lnTo>
                <a:lnTo>
                  <a:pt x="117535" y="156972"/>
                </a:lnTo>
                <a:lnTo>
                  <a:pt x="115657" y="158067"/>
                </a:lnTo>
                <a:lnTo>
                  <a:pt x="108203" y="161543"/>
                </a:lnTo>
                <a:lnTo>
                  <a:pt x="101084" y="163782"/>
                </a:lnTo>
                <a:lnTo>
                  <a:pt x="93535" y="165735"/>
                </a:lnTo>
                <a:lnTo>
                  <a:pt x="85701" y="167116"/>
                </a:lnTo>
                <a:lnTo>
                  <a:pt x="77723" y="167640"/>
                </a:lnTo>
                <a:close/>
              </a:path>
              <a:path w="646430" h="167639">
                <a:moveTo>
                  <a:pt x="117535" y="156972"/>
                </a:moveTo>
                <a:lnTo>
                  <a:pt x="77723" y="156972"/>
                </a:lnTo>
                <a:lnTo>
                  <a:pt x="84558" y="156686"/>
                </a:lnTo>
                <a:lnTo>
                  <a:pt x="91249" y="155829"/>
                </a:lnTo>
                <a:lnTo>
                  <a:pt x="98082" y="154305"/>
                </a:lnTo>
                <a:lnTo>
                  <a:pt x="97939" y="154305"/>
                </a:lnTo>
                <a:lnTo>
                  <a:pt x="103631" y="152400"/>
                </a:lnTo>
                <a:lnTo>
                  <a:pt x="134612" y="120872"/>
                </a:lnTo>
                <a:lnTo>
                  <a:pt x="141731" y="85343"/>
                </a:lnTo>
                <a:lnTo>
                  <a:pt x="141446" y="76723"/>
                </a:lnTo>
                <a:lnTo>
                  <a:pt x="128306" y="36766"/>
                </a:lnTo>
                <a:lnTo>
                  <a:pt x="91249" y="13335"/>
                </a:lnTo>
                <a:lnTo>
                  <a:pt x="77723" y="12191"/>
                </a:lnTo>
                <a:lnTo>
                  <a:pt x="117037" y="12191"/>
                </a:lnTo>
                <a:lnTo>
                  <a:pt x="145875" y="43457"/>
                </a:lnTo>
                <a:lnTo>
                  <a:pt x="153923" y="85343"/>
                </a:lnTo>
                <a:lnTo>
                  <a:pt x="153668" y="93297"/>
                </a:lnTo>
                <a:lnTo>
                  <a:pt x="142166" y="132302"/>
                </a:lnTo>
                <a:lnTo>
                  <a:pt x="122110" y="154305"/>
                </a:lnTo>
                <a:lnTo>
                  <a:pt x="117535" y="156972"/>
                </a:lnTo>
                <a:close/>
              </a:path>
              <a:path w="646430" h="167639">
                <a:moveTo>
                  <a:pt x="196595" y="164591"/>
                </a:moveTo>
                <a:lnTo>
                  <a:pt x="187451" y="164591"/>
                </a:lnTo>
                <a:lnTo>
                  <a:pt x="187451" y="0"/>
                </a:lnTo>
                <a:lnTo>
                  <a:pt x="198120" y="0"/>
                </a:lnTo>
                <a:lnTo>
                  <a:pt x="199189" y="50291"/>
                </a:lnTo>
                <a:lnTo>
                  <a:pt x="199262" y="53721"/>
                </a:lnTo>
                <a:lnTo>
                  <a:pt x="199384" y="59435"/>
                </a:lnTo>
                <a:lnTo>
                  <a:pt x="199507" y="65222"/>
                </a:lnTo>
                <a:lnTo>
                  <a:pt x="199611" y="70104"/>
                </a:lnTo>
                <a:lnTo>
                  <a:pt x="199643" y="71627"/>
                </a:lnTo>
                <a:lnTo>
                  <a:pt x="205740" y="71627"/>
                </a:lnTo>
                <a:lnTo>
                  <a:pt x="204216" y="73151"/>
                </a:lnTo>
                <a:lnTo>
                  <a:pt x="198120" y="80772"/>
                </a:lnTo>
                <a:lnTo>
                  <a:pt x="198120" y="140208"/>
                </a:lnTo>
                <a:lnTo>
                  <a:pt x="202691" y="147827"/>
                </a:lnTo>
                <a:lnTo>
                  <a:pt x="198120" y="147827"/>
                </a:lnTo>
                <a:lnTo>
                  <a:pt x="198120" y="163067"/>
                </a:lnTo>
                <a:lnTo>
                  <a:pt x="196595" y="164591"/>
                </a:lnTo>
                <a:close/>
              </a:path>
              <a:path w="646430" h="167639">
                <a:moveTo>
                  <a:pt x="205740" y="71627"/>
                </a:moveTo>
                <a:lnTo>
                  <a:pt x="199643" y="71627"/>
                </a:lnTo>
                <a:lnTo>
                  <a:pt x="204216" y="65532"/>
                </a:lnTo>
                <a:lnTo>
                  <a:pt x="210312" y="59435"/>
                </a:lnTo>
                <a:lnTo>
                  <a:pt x="216408" y="56388"/>
                </a:lnTo>
                <a:lnTo>
                  <a:pt x="222504" y="51816"/>
                </a:lnTo>
                <a:lnTo>
                  <a:pt x="230124" y="50291"/>
                </a:lnTo>
                <a:lnTo>
                  <a:pt x="239267" y="50291"/>
                </a:lnTo>
                <a:lnTo>
                  <a:pt x="248983" y="51149"/>
                </a:lnTo>
                <a:lnTo>
                  <a:pt x="257555" y="53721"/>
                </a:lnTo>
                <a:lnTo>
                  <a:pt x="264985" y="58007"/>
                </a:lnTo>
                <a:lnTo>
                  <a:pt x="266482" y="59435"/>
                </a:lnTo>
                <a:lnTo>
                  <a:pt x="228600" y="59435"/>
                </a:lnTo>
                <a:lnTo>
                  <a:pt x="220979" y="60959"/>
                </a:lnTo>
                <a:lnTo>
                  <a:pt x="214883" y="64008"/>
                </a:lnTo>
                <a:lnTo>
                  <a:pt x="208787" y="68580"/>
                </a:lnTo>
                <a:lnTo>
                  <a:pt x="205740" y="71627"/>
                </a:lnTo>
                <a:close/>
              </a:path>
              <a:path w="646430" h="167639">
                <a:moveTo>
                  <a:pt x="260604" y="158496"/>
                </a:moveTo>
                <a:lnTo>
                  <a:pt x="237743" y="158496"/>
                </a:lnTo>
                <a:lnTo>
                  <a:pt x="243839" y="156972"/>
                </a:lnTo>
                <a:lnTo>
                  <a:pt x="248412" y="153924"/>
                </a:lnTo>
                <a:lnTo>
                  <a:pt x="254508" y="152400"/>
                </a:lnTo>
                <a:lnTo>
                  <a:pt x="262127" y="144780"/>
                </a:lnTo>
                <a:lnTo>
                  <a:pt x="265175" y="140208"/>
                </a:lnTo>
                <a:lnTo>
                  <a:pt x="266700" y="134112"/>
                </a:lnTo>
                <a:lnTo>
                  <a:pt x="269747" y="128016"/>
                </a:lnTo>
                <a:lnTo>
                  <a:pt x="271271" y="121919"/>
                </a:lnTo>
                <a:lnTo>
                  <a:pt x="271271" y="108204"/>
                </a:lnTo>
                <a:lnTo>
                  <a:pt x="262127" y="70104"/>
                </a:lnTo>
                <a:lnTo>
                  <a:pt x="236220" y="59435"/>
                </a:lnTo>
                <a:lnTo>
                  <a:pt x="266482" y="59435"/>
                </a:lnTo>
                <a:lnTo>
                  <a:pt x="282630" y="94440"/>
                </a:lnTo>
                <a:lnTo>
                  <a:pt x="283463" y="108204"/>
                </a:lnTo>
                <a:lnTo>
                  <a:pt x="283463" y="115824"/>
                </a:lnTo>
                <a:lnTo>
                  <a:pt x="281939" y="123443"/>
                </a:lnTo>
                <a:lnTo>
                  <a:pt x="278891" y="131064"/>
                </a:lnTo>
                <a:lnTo>
                  <a:pt x="277367" y="138683"/>
                </a:lnTo>
                <a:lnTo>
                  <a:pt x="274320" y="144780"/>
                </a:lnTo>
                <a:lnTo>
                  <a:pt x="269747" y="149351"/>
                </a:lnTo>
                <a:lnTo>
                  <a:pt x="265175" y="155448"/>
                </a:lnTo>
                <a:lnTo>
                  <a:pt x="260604" y="158496"/>
                </a:lnTo>
                <a:close/>
              </a:path>
              <a:path w="646430" h="167639">
                <a:moveTo>
                  <a:pt x="240791" y="166116"/>
                </a:moveTo>
                <a:lnTo>
                  <a:pt x="225551" y="166116"/>
                </a:lnTo>
                <a:lnTo>
                  <a:pt x="217931" y="164591"/>
                </a:lnTo>
                <a:lnTo>
                  <a:pt x="213359" y="161543"/>
                </a:lnTo>
                <a:lnTo>
                  <a:pt x="207263" y="158496"/>
                </a:lnTo>
                <a:lnTo>
                  <a:pt x="202691" y="153924"/>
                </a:lnTo>
                <a:lnTo>
                  <a:pt x="198120" y="147827"/>
                </a:lnTo>
                <a:lnTo>
                  <a:pt x="202691" y="147827"/>
                </a:lnTo>
                <a:lnTo>
                  <a:pt x="207263" y="152400"/>
                </a:lnTo>
                <a:lnTo>
                  <a:pt x="213359" y="153924"/>
                </a:lnTo>
                <a:lnTo>
                  <a:pt x="217931" y="156972"/>
                </a:lnTo>
                <a:lnTo>
                  <a:pt x="224027" y="158496"/>
                </a:lnTo>
                <a:lnTo>
                  <a:pt x="260604" y="158496"/>
                </a:lnTo>
                <a:lnTo>
                  <a:pt x="248412" y="164591"/>
                </a:lnTo>
                <a:lnTo>
                  <a:pt x="240791" y="166116"/>
                </a:lnTo>
                <a:close/>
              </a:path>
              <a:path w="646430" h="167639">
                <a:moveTo>
                  <a:pt x="364235" y="64008"/>
                </a:moveTo>
                <a:lnTo>
                  <a:pt x="300227" y="64008"/>
                </a:lnTo>
                <a:lnTo>
                  <a:pt x="300227" y="62483"/>
                </a:lnTo>
                <a:lnTo>
                  <a:pt x="298704" y="62483"/>
                </a:lnTo>
                <a:lnTo>
                  <a:pt x="298704" y="56388"/>
                </a:lnTo>
                <a:lnTo>
                  <a:pt x="318516" y="54864"/>
                </a:lnTo>
                <a:lnTo>
                  <a:pt x="320039" y="15240"/>
                </a:lnTo>
                <a:lnTo>
                  <a:pt x="321563" y="13716"/>
                </a:lnTo>
                <a:lnTo>
                  <a:pt x="321563" y="12191"/>
                </a:lnTo>
                <a:lnTo>
                  <a:pt x="329183" y="12191"/>
                </a:lnTo>
                <a:lnTo>
                  <a:pt x="329183" y="54864"/>
                </a:lnTo>
                <a:lnTo>
                  <a:pt x="364235" y="54864"/>
                </a:lnTo>
                <a:lnTo>
                  <a:pt x="364235" y="64008"/>
                </a:lnTo>
                <a:close/>
              </a:path>
              <a:path w="646430" h="167639">
                <a:moveTo>
                  <a:pt x="347471" y="167640"/>
                </a:moveTo>
                <a:lnTo>
                  <a:pt x="333755" y="167640"/>
                </a:lnTo>
                <a:lnTo>
                  <a:pt x="329183" y="164591"/>
                </a:lnTo>
                <a:lnTo>
                  <a:pt x="324612" y="160019"/>
                </a:lnTo>
                <a:lnTo>
                  <a:pt x="320039" y="156972"/>
                </a:lnTo>
                <a:lnTo>
                  <a:pt x="318516" y="149351"/>
                </a:lnTo>
                <a:lnTo>
                  <a:pt x="318516" y="64008"/>
                </a:lnTo>
                <a:lnTo>
                  <a:pt x="329183" y="64008"/>
                </a:lnTo>
                <a:lnTo>
                  <a:pt x="329183" y="147827"/>
                </a:lnTo>
                <a:lnTo>
                  <a:pt x="330708" y="150875"/>
                </a:lnTo>
                <a:lnTo>
                  <a:pt x="336804" y="156972"/>
                </a:lnTo>
                <a:lnTo>
                  <a:pt x="338327" y="156972"/>
                </a:lnTo>
                <a:lnTo>
                  <a:pt x="339851" y="158496"/>
                </a:lnTo>
                <a:lnTo>
                  <a:pt x="365759" y="158496"/>
                </a:lnTo>
                <a:lnTo>
                  <a:pt x="364235" y="160019"/>
                </a:lnTo>
                <a:lnTo>
                  <a:pt x="359663" y="161543"/>
                </a:lnTo>
                <a:lnTo>
                  <a:pt x="356616" y="164591"/>
                </a:lnTo>
                <a:lnTo>
                  <a:pt x="347471" y="167640"/>
                </a:lnTo>
                <a:close/>
              </a:path>
              <a:path w="646430" h="167639">
                <a:moveTo>
                  <a:pt x="365759" y="158496"/>
                </a:moveTo>
                <a:lnTo>
                  <a:pt x="348996" y="158496"/>
                </a:lnTo>
                <a:lnTo>
                  <a:pt x="352043" y="156972"/>
                </a:lnTo>
                <a:lnTo>
                  <a:pt x="353567" y="155448"/>
                </a:lnTo>
                <a:lnTo>
                  <a:pt x="355091" y="155448"/>
                </a:lnTo>
                <a:lnTo>
                  <a:pt x="356616" y="153924"/>
                </a:lnTo>
                <a:lnTo>
                  <a:pt x="358139" y="153924"/>
                </a:lnTo>
                <a:lnTo>
                  <a:pt x="361187" y="150875"/>
                </a:lnTo>
                <a:lnTo>
                  <a:pt x="362712" y="150875"/>
                </a:lnTo>
                <a:lnTo>
                  <a:pt x="364235" y="152400"/>
                </a:lnTo>
                <a:lnTo>
                  <a:pt x="367283" y="156972"/>
                </a:lnTo>
                <a:lnTo>
                  <a:pt x="365759" y="158496"/>
                </a:lnTo>
                <a:close/>
              </a:path>
              <a:path w="646430" h="167639">
                <a:moveTo>
                  <a:pt x="399287" y="73151"/>
                </a:moveTo>
                <a:lnTo>
                  <a:pt x="394716" y="73151"/>
                </a:lnTo>
                <a:lnTo>
                  <a:pt x="393191" y="71627"/>
                </a:lnTo>
                <a:lnTo>
                  <a:pt x="391667" y="68580"/>
                </a:lnTo>
                <a:lnTo>
                  <a:pt x="397763" y="62483"/>
                </a:lnTo>
                <a:lnTo>
                  <a:pt x="403859" y="57912"/>
                </a:lnTo>
                <a:lnTo>
                  <a:pt x="409955" y="54864"/>
                </a:lnTo>
                <a:lnTo>
                  <a:pt x="417575" y="51816"/>
                </a:lnTo>
                <a:lnTo>
                  <a:pt x="425196" y="50291"/>
                </a:lnTo>
                <a:lnTo>
                  <a:pt x="443483" y="50291"/>
                </a:lnTo>
                <a:lnTo>
                  <a:pt x="448055" y="53340"/>
                </a:lnTo>
                <a:lnTo>
                  <a:pt x="452627" y="54864"/>
                </a:lnTo>
                <a:lnTo>
                  <a:pt x="457200" y="57912"/>
                </a:lnTo>
                <a:lnTo>
                  <a:pt x="458723" y="59435"/>
                </a:lnTo>
                <a:lnTo>
                  <a:pt x="422147" y="59435"/>
                </a:lnTo>
                <a:lnTo>
                  <a:pt x="417575" y="60959"/>
                </a:lnTo>
                <a:lnTo>
                  <a:pt x="414527" y="62483"/>
                </a:lnTo>
                <a:lnTo>
                  <a:pt x="409955" y="64008"/>
                </a:lnTo>
                <a:lnTo>
                  <a:pt x="403859" y="70104"/>
                </a:lnTo>
                <a:lnTo>
                  <a:pt x="400812" y="71627"/>
                </a:lnTo>
                <a:lnTo>
                  <a:pt x="399287" y="73151"/>
                </a:lnTo>
                <a:close/>
              </a:path>
              <a:path w="646430" h="167639">
                <a:moveTo>
                  <a:pt x="429767" y="166116"/>
                </a:moveTo>
                <a:lnTo>
                  <a:pt x="405383" y="166116"/>
                </a:lnTo>
                <a:lnTo>
                  <a:pt x="402335" y="164591"/>
                </a:lnTo>
                <a:lnTo>
                  <a:pt x="397763" y="163067"/>
                </a:lnTo>
                <a:lnTo>
                  <a:pt x="396239" y="160019"/>
                </a:lnTo>
                <a:lnTo>
                  <a:pt x="393191" y="158496"/>
                </a:lnTo>
                <a:lnTo>
                  <a:pt x="390143" y="155448"/>
                </a:lnTo>
                <a:lnTo>
                  <a:pt x="388620" y="150875"/>
                </a:lnTo>
                <a:lnTo>
                  <a:pt x="387096" y="147827"/>
                </a:lnTo>
                <a:lnTo>
                  <a:pt x="385571" y="143256"/>
                </a:lnTo>
                <a:lnTo>
                  <a:pt x="385571" y="132588"/>
                </a:lnTo>
                <a:lnTo>
                  <a:pt x="387096" y="128016"/>
                </a:lnTo>
                <a:lnTo>
                  <a:pt x="390143" y="124967"/>
                </a:lnTo>
                <a:lnTo>
                  <a:pt x="393191" y="120396"/>
                </a:lnTo>
                <a:lnTo>
                  <a:pt x="397763" y="117348"/>
                </a:lnTo>
                <a:lnTo>
                  <a:pt x="403859" y="114300"/>
                </a:lnTo>
                <a:lnTo>
                  <a:pt x="408431" y="111251"/>
                </a:lnTo>
                <a:lnTo>
                  <a:pt x="448984" y="103893"/>
                </a:lnTo>
                <a:lnTo>
                  <a:pt x="458724" y="103632"/>
                </a:lnTo>
                <a:lnTo>
                  <a:pt x="458724" y="91440"/>
                </a:lnTo>
                <a:lnTo>
                  <a:pt x="440435" y="59435"/>
                </a:lnTo>
                <a:lnTo>
                  <a:pt x="458723" y="59435"/>
                </a:lnTo>
                <a:lnTo>
                  <a:pt x="460247" y="60959"/>
                </a:lnTo>
                <a:lnTo>
                  <a:pt x="463296" y="65532"/>
                </a:lnTo>
                <a:lnTo>
                  <a:pt x="464820" y="68580"/>
                </a:lnTo>
                <a:lnTo>
                  <a:pt x="466343" y="74675"/>
                </a:lnTo>
                <a:lnTo>
                  <a:pt x="467867" y="79248"/>
                </a:lnTo>
                <a:lnTo>
                  <a:pt x="469391" y="85343"/>
                </a:lnTo>
                <a:lnTo>
                  <a:pt x="469391" y="111251"/>
                </a:lnTo>
                <a:lnTo>
                  <a:pt x="452029" y="111251"/>
                </a:lnTo>
                <a:lnTo>
                  <a:pt x="443864" y="111442"/>
                </a:lnTo>
                <a:lnTo>
                  <a:pt x="437292" y="111894"/>
                </a:lnTo>
                <a:lnTo>
                  <a:pt x="431291" y="112775"/>
                </a:lnTo>
                <a:lnTo>
                  <a:pt x="416051" y="115824"/>
                </a:lnTo>
                <a:lnTo>
                  <a:pt x="411479" y="118872"/>
                </a:lnTo>
                <a:lnTo>
                  <a:pt x="406908" y="120396"/>
                </a:lnTo>
                <a:lnTo>
                  <a:pt x="402335" y="123443"/>
                </a:lnTo>
                <a:lnTo>
                  <a:pt x="400812" y="126491"/>
                </a:lnTo>
                <a:lnTo>
                  <a:pt x="397763" y="129540"/>
                </a:lnTo>
                <a:lnTo>
                  <a:pt x="396239" y="132588"/>
                </a:lnTo>
                <a:lnTo>
                  <a:pt x="396239" y="141732"/>
                </a:lnTo>
                <a:lnTo>
                  <a:pt x="399287" y="147827"/>
                </a:lnTo>
                <a:lnTo>
                  <a:pt x="399287" y="149351"/>
                </a:lnTo>
                <a:lnTo>
                  <a:pt x="400812" y="152400"/>
                </a:lnTo>
                <a:lnTo>
                  <a:pt x="403859" y="153924"/>
                </a:lnTo>
                <a:lnTo>
                  <a:pt x="405383" y="155448"/>
                </a:lnTo>
                <a:lnTo>
                  <a:pt x="411479" y="158496"/>
                </a:lnTo>
                <a:lnTo>
                  <a:pt x="446531" y="158496"/>
                </a:lnTo>
                <a:lnTo>
                  <a:pt x="437387" y="163067"/>
                </a:lnTo>
                <a:lnTo>
                  <a:pt x="432816" y="164591"/>
                </a:lnTo>
                <a:lnTo>
                  <a:pt x="429767" y="166116"/>
                </a:lnTo>
                <a:close/>
              </a:path>
              <a:path w="646430" h="167639">
                <a:moveTo>
                  <a:pt x="446531" y="158496"/>
                </a:moveTo>
                <a:lnTo>
                  <a:pt x="431291" y="158496"/>
                </a:lnTo>
                <a:lnTo>
                  <a:pt x="434339" y="156972"/>
                </a:lnTo>
                <a:lnTo>
                  <a:pt x="438912" y="155448"/>
                </a:lnTo>
                <a:lnTo>
                  <a:pt x="445008" y="152400"/>
                </a:lnTo>
                <a:lnTo>
                  <a:pt x="448055" y="149351"/>
                </a:lnTo>
                <a:lnTo>
                  <a:pt x="451104" y="147827"/>
                </a:lnTo>
                <a:lnTo>
                  <a:pt x="452627" y="144780"/>
                </a:lnTo>
                <a:lnTo>
                  <a:pt x="455675" y="143256"/>
                </a:lnTo>
                <a:lnTo>
                  <a:pt x="458724" y="140208"/>
                </a:lnTo>
                <a:lnTo>
                  <a:pt x="458724" y="111251"/>
                </a:lnTo>
                <a:lnTo>
                  <a:pt x="469391" y="111251"/>
                </a:lnTo>
                <a:lnTo>
                  <a:pt x="469391" y="147827"/>
                </a:lnTo>
                <a:lnTo>
                  <a:pt x="458724" y="147827"/>
                </a:lnTo>
                <a:lnTo>
                  <a:pt x="452627" y="153924"/>
                </a:lnTo>
                <a:lnTo>
                  <a:pt x="449579" y="155448"/>
                </a:lnTo>
                <a:lnTo>
                  <a:pt x="446531" y="158496"/>
                </a:lnTo>
                <a:close/>
              </a:path>
              <a:path w="646430" h="167639">
                <a:moveTo>
                  <a:pt x="469391" y="164591"/>
                </a:moveTo>
                <a:lnTo>
                  <a:pt x="461771" y="164591"/>
                </a:lnTo>
                <a:lnTo>
                  <a:pt x="460247" y="161543"/>
                </a:lnTo>
                <a:lnTo>
                  <a:pt x="458724" y="147827"/>
                </a:lnTo>
                <a:lnTo>
                  <a:pt x="469391" y="147827"/>
                </a:lnTo>
                <a:lnTo>
                  <a:pt x="469391" y="164591"/>
                </a:lnTo>
                <a:close/>
              </a:path>
              <a:path w="646430" h="167639">
                <a:moveTo>
                  <a:pt x="420624" y="167640"/>
                </a:moveTo>
                <a:lnTo>
                  <a:pt x="413004" y="167640"/>
                </a:lnTo>
                <a:lnTo>
                  <a:pt x="408431" y="166116"/>
                </a:lnTo>
                <a:lnTo>
                  <a:pt x="425196" y="166116"/>
                </a:lnTo>
                <a:lnTo>
                  <a:pt x="420624" y="167640"/>
                </a:lnTo>
                <a:close/>
              </a:path>
              <a:path w="646430" h="167639">
                <a:moveTo>
                  <a:pt x="516635" y="164591"/>
                </a:moveTo>
                <a:lnTo>
                  <a:pt x="505967" y="164591"/>
                </a:lnTo>
                <a:lnTo>
                  <a:pt x="505967" y="51816"/>
                </a:lnTo>
                <a:lnTo>
                  <a:pt x="516635" y="51816"/>
                </a:lnTo>
                <a:lnTo>
                  <a:pt x="516635" y="164591"/>
                </a:lnTo>
                <a:close/>
              </a:path>
              <a:path w="646430" h="167639">
                <a:moveTo>
                  <a:pt x="516635" y="4572"/>
                </a:moveTo>
                <a:lnTo>
                  <a:pt x="507491" y="4572"/>
                </a:lnTo>
                <a:lnTo>
                  <a:pt x="507491" y="3048"/>
                </a:lnTo>
                <a:lnTo>
                  <a:pt x="516635" y="3048"/>
                </a:lnTo>
                <a:lnTo>
                  <a:pt x="516635" y="4572"/>
                </a:lnTo>
                <a:close/>
              </a:path>
              <a:path w="646430" h="167639">
                <a:moveTo>
                  <a:pt x="521208" y="18288"/>
                </a:moveTo>
                <a:lnTo>
                  <a:pt x="502920" y="18288"/>
                </a:lnTo>
                <a:lnTo>
                  <a:pt x="502920" y="15240"/>
                </a:lnTo>
                <a:lnTo>
                  <a:pt x="501396" y="13716"/>
                </a:lnTo>
                <a:lnTo>
                  <a:pt x="501396" y="12191"/>
                </a:lnTo>
                <a:lnTo>
                  <a:pt x="502920" y="10667"/>
                </a:lnTo>
                <a:lnTo>
                  <a:pt x="502920" y="7619"/>
                </a:lnTo>
                <a:lnTo>
                  <a:pt x="505967" y="4572"/>
                </a:lnTo>
                <a:lnTo>
                  <a:pt x="518159" y="4572"/>
                </a:lnTo>
                <a:lnTo>
                  <a:pt x="521208" y="7619"/>
                </a:lnTo>
                <a:lnTo>
                  <a:pt x="521208" y="10667"/>
                </a:lnTo>
                <a:lnTo>
                  <a:pt x="522731" y="12191"/>
                </a:lnTo>
                <a:lnTo>
                  <a:pt x="522731" y="13716"/>
                </a:lnTo>
                <a:lnTo>
                  <a:pt x="521208" y="15240"/>
                </a:lnTo>
                <a:lnTo>
                  <a:pt x="521208" y="18288"/>
                </a:lnTo>
                <a:close/>
              </a:path>
              <a:path w="646430" h="167639">
                <a:moveTo>
                  <a:pt x="518159" y="21335"/>
                </a:moveTo>
                <a:lnTo>
                  <a:pt x="505967" y="21335"/>
                </a:lnTo>
                <a:lnTo>
                  <a:pt x="504443" y="19812"/>
                </a:lnTo>
                <a:lnTo>
                  <a:pt x="504443" y="18288"/>
                </a:lnTo>
                <a:lnTo>
                  <a:pt x="519683" y="18288"/>
                </a:lnTo>
                <a:lnTo>
                  <a:pt x="519683" y="19812"/>
                </a:lnTo>
                <a:lnTo>
                  <a:pt x="518159" y="21335"/>
                </a:lnTo>
                <a:close/>
              </a:path>
              <a:path w="646430" h="167639">
                <a:moveTo>
                  <a:pt x="515112" y="22859"/>
                </a:moveTo>
                <a:lnTo>
                  <a:pt x="509016" y="22859"/>
                </a:lnTo>
                <a:lnTo>
                  <a:pt x="507491" y="21335"/>
                </a:lnTo>
                <a:lnTo>
                  <a:pt x="516635" y="21335"/>
                </a:lnTo>
                <a:lnTo>
                  <a:pt x="515112" y="22859"/>
                </a:lnTo>
                <a:close/>
              </a:path>
              <a:path w="646430" h="167639">
                <a:moveTo>
                  <a:pt x="575056" y="71627"/>
                </a:moveTo>
                <a:lnTo>
                  <a:pt x="568451" y="71627"/>
                </a:lnTo>
                <a:lnTo>
                  <a:pt x="573024" y="65532"/>
                </a:lnTo>
                <a:lnTo>
                  <a:pt x="579120" y="59435"/>
                </a:lnTo>
                <a:lnTo>
                  <a:pt x="586739" y="56388"/>
                </a:lnTo>
                <a:lnTo>
                  <a:pt x="592835" y="51816"/>
                </a:lnTo>
                <a:lnTo>
                  <a:pt x="600455" y="50291"/>
                </a:lnTo>
                <a:lnTo>
                  <a:pt x="615696" y="50291"/>
                </a:lnTo>
                <a:lnTo>
                  <a:pt x="629412" y="54864"/>
                </a:lnTo>
                <a:lnTo>
                  <a:pt x="633983" y="57912"/>
                </a:lnTo>
                <a:lnTo>
                  <a:pt x="635507" y="59435"/>
                </a:lnTo>
                <a:lnTo>
                  <a:pt x="598931" y="59435"/>
                </a:lnTo>
                <a:lnTo>
                  <a:pt x="591312" y="60959"/>
                </a:lnTo>
                <a:lnTo>
                  <a:pt x="585216" y="64008"/>
                </a:lnTo>
                <a:lnTo>
                  <a:pt x="575056" y="71627"/>
                </a:lnTo>
                <a:close/>
              </a:path>
              <a:path w="646430" h="167639">
                <a:moveTo>
                  <a:pt x="568451" y="164591"/>
                </a:moveTo>
                <a:lnTo>
                  <a:pt x="557783" y="164591"/>
                </a:lnTo>
                <a:lnTo>
                  <a:pt x="557783" y="51816"/>
                </a:lnTo>
                <a:lnTo>
                  <a:pt x="565404" y="51816"/>
                </a:lnTo>
                <a:lnTo>
                  <a:pt x="566927" y="53340"/>
                </a:lnTo>
                <a:lnTo>
                  <a:pt x="566927" y="54864"/>
                </a:lnTo>
                <a:lnTo>
                  <a:pt x="568451" y="71627"/>
                </a:lnTo>
                <a:lnTo>
                  <a:pt x="575056" y="71627"/>
                </a:lnTo>
                <a:lnTo>
                  <a:pt x="573024" y="73151"/>
                </a:lnTo>
                <a:lnTo>
                  <a:pt x="568451" y="80772"/>
                </a:lnTo>
                <a:lnTo>
                  <a:pt x="568451" y="164591"/>
                </a:lnTo>
                <a:close/>
              </a:path>
              <a:path w="646430" h="167639">
                <a:moveTo>
                  <a:pt x="646175" y="164591"/>
                </a:moveTo>
                <a:lnTo>
                  <a:pt x="635508" y="164591"/>
                </a:lnTo>
                <a:lnTo>
                  <a:pt x="635508" y="92964"/>
                </a:lnTo>
                <a:lnTo>
                  <a:pt x="635174" y="85272"/>
                </a:lnTo>
                <a:lnTo>
                  <a:pt x="615696" y="59435"/>
                </a:lnTo>
                <a:lnTo>
                  <a:pt x="635507" y="59435"/>
                </a:lnTo>
                <a:lnTo>
                  <a:pt x="637031" y="60959"/>
                </a:lnTo>
                <a:lnTo>
                  <a:pt x="643127" y="70104"/>
                </a:lnTo>
                <a:lnTo>
                  <a:pt x="644651" y="74675"/>
                </a:lnTo>
                <a:lnTo>
                  <a:pt x="646175" y="80772"/>
                </a:lnTo>
                <a:lnTo>
                  <a:pt x="646175" y="164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1741932" y="3148584"/>
            <a:ext cx="690880" cy="205740"/>
            <a:chOff x="1741932" y="3148584"/>
            <a:chExt cx="690880" cy="205740"/>
          </a:xfrm>
        </p:grpSpPr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41932" y="3198876"/>
              <a:ext cx="102108" cy="155448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862328" y="3148584"/>
              <a:ext cx="570230" cy="167640"/>
            </a:xfrm>
            <a:custGeom>
              <a:avLst/>
              <a:gdLst/>
              <a:ahLst/>
              <a:cxnLst/>
              <a:rect l="l" t="t" r="r" b="b"/>
              <a:pathLst>
                <a:path w="570230" h="167639">
                  <a:moveTo>
                    <a:pt x="53339" y="102108"/>
                  </a:moveTo>
                  <a:lnTo>
                    <a:pt x="0" y="102108"/>
                  </a:lnTo>
                  <a:lnTo>
                    <a:pt x="0" y="92964"/>
                  </a:lnTo>
                  <a:lnTo>
                    <a:pt x="53339" y="92964"/>
                  </a:lnTo>
                  <a:lnTo>
                    <a:pt x="53339" y="102108"/>
                  </a:lnTo>
                  <a:close/>
                </a:path>
                <a:path w="570230" h="167639">
                  <a:moveTo>
                    <a:pt x="124967" y="164591"/>
                  </a:moveTo>
                  <a:lnTo>
                    <a:pt x="115823" y="164591"/>
                  </a:lnTo>
                  <a:lnTo>
                    <a:pt x="67055" y="51816"/>
                  </a:lnTo>
                  <a:lnTo>
                    <a:pt x="77723" y="51816"/>
                  </a:lnTo>
                  <a:lnTo>
                    <a:pt x="80771" y="54864"/>
                  </a:lnTo>
                  <a:lnTo>
                    <a:pt x="117347" y="144780"/>
                  </a:lnTo>
                  <a:lnTo>
                    <a:pt x="118871" y="146304"/>
                  </a:lnTo>
                  <a:lnTo>
                    <a:pt x="118871" y="149351"/>
                  </a:lnTo>
                  <a:lnTo>
                    <a:pt x="120396" y="150875"/>
                  </a:lnTo>
                  <a:lnTo>
                    <a:pt x="120396" y="153924"/>
                  </a:lnTo>
                  <a:lnTo>
                    <a:pt x="129436" y="153924"/>
                  </a:lnTo>
                  <a:lnTo>
                    <a:pt x="124967" y="164591"/>
                  </a:lnTo>
                  <a:close/>
                </a:path>
                <a:path w="570230" h="167639">
                  <a:moveTo>
                    <a:pt x="129436" y="153924"/>
                  </a:moveTo>
                  <a:lnTo>
                    <a:pt x="120396" y="153924"/>
                  </a:lnTo>
                  <a:lnTo>
                    <a:pt x="120396" y="152400"/>
                  </a:lnTo>
                  <a:lnTo>
                    <a:pt x="121920" y="150875"/>
                  </a:lnTo>
                  <a:lnTo>
                    <a:pt x="121920" y="146304"/>
                  </a:lnTo>
                  <a:lnTo>
                    <a:pt x="123443" y="144780"/>
                  </a:lnTo>
                  <a:lnTo>
                    <a:pt x="161543" y="54864"/>
                  </a:lnTo>
                  <a:lnTo>
                    <a:pt x="161543" y="53340"/>
                  </a:lnTo>
                  <a:lnTo>
                    <a:pt x="163067" y="53340"/>
                  </a:lnTo>
                  <a:lnTo>
                    <a:pt x="163067" y="51816"/>
                  </a:lnTo>
                  <a:lnTo>
                    <a:pt x="172212" y="51816"/>
                  </a:lnTo>
                  <a:lnTo>
                    <a:pt x="129436" y="153924"/>
                  </a:lnTo>
                  <a:close/>
                </a:path>
                <a:path w="570230" h="167639">
                  <a:moveTo>
                    <a:pt x="201167" y="73151"/>
                  </a:moveTo>
                  <a:lnTo>
                    <a:pt x="196596" y="73151"/>
                  </a:lnTo>
                  <a:lnTo>
                    <a:pt x="195071" y="71627"/>
                  </a:lnTo>
                  <a:lnTo>
                    <a:pt x="193547" y="68580"/>
                  </a:lnTo>
                  <a:lnTo>
                    <a:pt x="199643" y="62483"/>
                  </a:lnTo>
                  <a:lnTo>
                    <a:pt x="205739" y="57912"/>
                  </a:lnTo>
                  <a:lnTo>
                    <a:pt x="211835" y="54864"/>
                  </a:lnTo>
                  <a:lnTo>
                    <a:pt x="219455" y="51816"/>
                  </a:lnTo>
                  <a:lnTo>
                    <a:pt x="227075" y="50291"/>
                  </a:lnTo>
                  <a:lnTo>
                    <a:pt x="245363" y="50291"/>
                  </a:lnTo>
                  <a:lnTo>
                    <a:pt x="249935" y="53340"/>
                  </a:lnTo>
                  <a:lnTo>
                    <a:pt x="254508" y="54864"/>
                  </a:lnTo>
                  <a:lnTo>
                    <a:pt x="259079" y="57912"/>
                  </a:lnTo>
                  <a:lnTo>
                    <a:pt x="260603" y="59435"/>
                  </a:lnTo>
                  <a:lnTo>
                    <a:pt x="224027" y="59435"/>
                  </a:lnTo>
                  <a:lnTo>
                    <a:pt x="219455" y="60959"/>
                  </a:lnTo>
                  <a:lnTo>
                    <a:pt x="216408" y="62483"/>
                  </a:lnTo>
                  <a:lnTo>
                    <a:pt x="211835" y="64008"/>
                  </a:lnTo>
                  <a:lnTo>
                    <a:pt x="207263" y="68580"/>
                  </a:lnTo>
                  <a:lnTo>
                    <a:pt x="204216" y="70104"/>
                  </a:lnTo>
                  <a:lnTo>
                    <a:pt x="201167" y="73151"/>
                  </a:lnTo>
                  <a:close/>
                </a:path>
                <a:path w="570230" h="167639">
                  <a:moveTo>
                    <a:pt x="231647" y="166116"/>
                  </a:moveTo>
                  <a:lnTo>
                    <a:pt x="207263" y="166116"/>
                  </a:lnTo>
                  <a:lnTo>
                    <a:pt x="202691" y="164591"/>
                  </a:lnTo>
                  <a:lnTo>
                    <a:pt x="199643" y="163067"/>
                  </a:lnTo>
                  <a:lnTo>
                    <a:pt x="198120" y="160019"/>
                  </a:lnTo>
                  <a:lnTo>
                    <a:pt x="195071" y="158496"/>
                  </a:lnTo>
                  <a:lnTo>
                    <a:pt x="192023" y="155448"/>
                  </a:lnTo>
                  <a:lnTo>
                    <a:pt x="190500" y="150875"/>
                  </a:lnTo>
                  <a:lnTo>
                    <a:pt x="188975" y="147827"/>
                  </a:lnTo>
                  <a:lnTo>
                    <a:pt x="187451" y="143256"/>
                  </a:lnTo>
                  <a:lnTo>
                    <a:pt x="187451" y="132588"/>
                  </a:lnTo>
                  <a:lnTo>
                    <a:pt x="188975" y="128016"/>
                  </a:lnTo>
                  <a:lnTo>
                    <a:pt x="192023" y="124967"/>
                  </a:lnTo>
                  <a:lnTo>
                    <a:pt x="195071" y="120396"/>
                  </a:lnTo>
                  <a:lnTo>
                    <a:pt x="234243" y="105560"/>
                  </a:lnTo>
                  <a:lnTo>
                    <a:pt x="260604" y="103632"/>
                  </a:lnTo>
                  <a:lnTo>
                    <a:pt x="260604" y="91440"/>
                  </a:lnTo>
                  <a:lnTo>
                    <a:pt x="242316" y="59435"/>
                  </a:lnTo>
                  <a:lnTo>
                    <a:pt x="260603" y="59435"/>
                  </a:lnTo>
                  <a:lnTo>
                    <a:pt x="262127" y="60959"/>
                  </a:lnTo>
                  <a:lnTo>
                    <a:pt x="265175" y="65532"/>
                  </a:lnTo>
                  <a:lnTo>
                    <a:pt x="266700" y="68580"/>
                  </a:lnTo>
                  <a:lnTo>
                    <a:pt x="268223" y="74675"/>
                  </a:lnTo>
                  <a:lnTo>
                    <a:pt x="269747" y="79248"/>
                  </a:lnTo>
                  <a:lnTo>
                    <a:pt x="271271" y="85343"/>
                  </a:lnTo>
                  <a:lnTo>
                    <a:pt x="271271" y="111251"/>
                  </a:lnTo>
                  <a:lnTo>
                    <a:pt x="253909" y="111251"/>
                  </a:lnTo>
                  <a:lnTo>
                    <a:pt x="245744" y="111442"/>
                  </a:lnTo>
                  <a:lnTo>
                    <a:pt x="213359" y="118872"/>
                  </a:lnTo>
                  <a:lnTo>
                    <a:pt x="208787" y="120396"/>
                  </a:lnTo>
                  <a:lnTo>
                    <a:pt x="204216" y="123443"/>
                  </a:lnTo>
                  <a:lnTo>
                    <a:pt x="202691" y="126491"/>
                  </a:lnTo>
                  <a:lnTo>
                    <a:pt x="199643" y="129540"/>
                  </a:lnTo>
                  <a:lnTo>
                    <a:pt x="198120" y="132588"/>
                  </a:lnTo>
                  <a:lnTo>
                    <a:pt x="198120" y="141732"/>
                  </a:lnTo>
                  <a:lnTo>
                    <a:pt x="199643" y="144780"/>
                  </a:lnTo>
                  <a:lnTo>
                    <a:pt x="199643" y="147827"/>
                  </a:lnTo>
                  <a:lnTo>
                    <a:pt x="201167" y="149351"/>
                  </a:lnTo>
                  <a:lnTo>
                    <a:pt x="202691" y="152400"/>
                  </a:lnTo>
                  <a:lnTo>
                    <a:pt x="205739" y="153924"/>
                  </a:lnTo>
                  <a:lnTo>
                    <a:pt x="207263" y="155448"/>
                  </a:lnTo>
                  <a:lnTo>
                    <a:pt x="210312" y="156972"/>
                  </a:lnTo>
                  <a:lnTo>
                    <a:pt x="211835" y="158496"/>
                  </a:lnTo>
                  <a:lnTo>
                    <a:pt x="248412" y="158496"/>
                  </a:lnTo>
                  <a:lnTo>
                    <a:pt x="239267" y="163067"/>
                  </a:lnTo>
                  <a:lnTo>
                    <a:pt x="234696" y="164591"/>
                  </a:lnTo>
                  <a:lnTo>
                    <a:pt x="231647" y="166116"/>
                  </a:lnTo>
                  <a:close/>
                </a:path>
                <a:path w="570230" h="167639">
                  <a:moveTo>
                    <a:pt x="248412" y="158496"/>
                  </a:moveTo>
                  <a:lnTo>
                    <a:pt x="233171" y="158496"/>
                  </a:lnTo>
                  <a:lnTo>
                    <a:pt x="236220" y="156972"/>
                  </a:lnTo>
                  <a:lnTo>
                    <a:pt x="240791" y="155448"/>
                  </a:lnTo>
                  <a:lnTo>
                    <a:pt x="246887" y="152400"/>
                  </a:lnTo>
                  <a:lnTo>
                    <a:pt x="249935" y="149351"/>
                  </a:lnTo>
                  <a:lnTo>
                    <a:pt x="252983" y="147827"/>
                  </a:lnTo>
                  <a:lnTo>
                    <a:pt x="254508" y="144780"/>
                  </a:lnTo>
                  <a:lnTo>
                    <a:pt x="257555" y="143256"/>
                  </a:lnTo>
                  <a:lnTo>
                    <a:pt x="260604" y="140208"/>
                  </a:lnTo>
                  <a:lnTo>
                    <a:pt x="260604" y="111251"/>
                  </a:lnTo>
                  <a:lnTo>
                    <a:pt x="271271" y="111251"/>
                  </a:lnTo>
                  <a:lnTo>
                    <a:pt x="271271" y="147827"/>
                  </a:lnTo>
                  <a:lnTo>
                    <a:pt x="260604" y="147827"/>
                  </a:lnTo>
                  <a:lnTo>
                    <a:pt x="254508" y="153924"/>
                  </a:lnTo>
                  <a:lnTo>
                    <a:pt x="251459" y="155448"/>
                  </a:lnTo>
                  <a:lnTo>
                    <a:pt x="248412" y="158496"/>
                  </a:lnTo>
                  <a:close/>
                </a:path>
                <a:path w="570230" h="167639">
                  <a:moveTo>
                    <a:pt x="271271" y="164591"/>
                  </a:moveTo>
                  <a:lnTo>
                    <a:pt x="263651" y="164591"/>
                  </a:lnTo>
                  <a:lnTo>
                    <a:pt x="262127" y="161543"/>
                  </a:lnTo>
                  <a:lnTo>
                    <a:pt x="260604" y="147827"/>
                  </a:lnTo>
                  <a:lnTo>
                    <a:pt x="271271" y="147827"/>
                  </a:lnTo>
                  <a:lnTo>
                    <a:pt x="271271" y="164591"/>
                  </a:lnTo>
                  <a:close/>
                </a:path>
                <a:path w="570230" h="167639">
                  <a:moveTo>
                    <a:pt x="222504" y="167640"/>
                  </a:moveTo>
                  <a:lnTo>
                    <a:pt x="214883" y="167640"/>
                  </a:lnTo>
                  <a:lnTo>
                    <a:pt x="210312" y="166116"/>
                  </a:lnTo>
                  <a:lnTo>
                    <a:pt x="227075" y="166116"/>
                  </a:lnTo>
                  <a:lnTo>
                    <a:pt x="222504" y="167640"/>
                  </a:lnTo>
                  <a:close/>
                </a:path>
                <a:path w="570230" h="167639">
                  <a:moveTo>
                    <a:pt x="318516" y="164591"/>
                  </a:moveTo>
                  <a:lnTo>
                    <a:pt x="307847" y="164591"/>
                  </a:lnTo>
                  <a:lnTo>
                    <a:pt x="307847" y="0"/>
                  </a:lnTo>
                  <a:lnTo>
                    <a:pt x="318516" y="0"/>
                  </a:lnTo>
                  <a:lnTo>
                    <a:pt x="318516" y="164591"/>
                  </a:lnTo>
                  <a:close/>
                </a:path>
                <a:path w="570230" h="167639">
                  <a:moveTo>
                    <a:pt x="402335" y="167640"/>
                  </a:moveTo>
                  <a:lnTo>
                    <a:pt x="388620" y="167640"/>
                  </a:lnTo>
                  <a:lnTo>
                    <a:pt x="382523" y="166116"/>
                  </a:lnTo>
                  <a:lnTo>
                    <a:pt x="377951" y="164591"/>
                  </a:lnTo>
                  <a:lnTo>
                    <a:pt x="373379" y="161543"/>
                  </a:lnTo>
                  <a:lnTo>
                    <a:pt x="368808" y="160019"/>
                  </a:lnTo>
                  <a:lnTo>
                    <a:pt x="365759" y="155448"/>
                  </a:lnTo>
                  <a:lnTo>
                    <a:pt x="362712" y="152400"/>
                  </a:lnTo>
                  <a:lnTo>
                    <a:pt x="361187" y="147827"/>
                  </a:lnTo>
                  <a:lnTo>
                    <a:pt x="359663" y="141732"/>
                  </a:lnTo>
                  <a:lnTo>
                    <a:pt x="356616" y="137159"/>
                  </a:lnTo>
                  <a:lnTo>
                    <a:pt x="356616" y="51816"/>
                  </a:lnTo>
                  <a:lnTo>
                    <a:pt x="367283" y="51816"/>
                  </a:lnTo>
                  <a:lnTo>
                    <a:pt x="367283" y="124967"/>
                  </a:lnTo>
                  <a:lnTo>
                    <a:pt x="367831" y="132421"/>
                  </a:lnTo>
                  <a:lnTo>
                    <a:pt x="387096" y="158496"/>
                  </a:lnTo>
                  <a:lnTo>
                    <a:pt x="421639" y="158496"/>
                  </a:lnTo>
                  <a:lnTo>
                    <a:pt x="417575" y="161543"/>
                  </a:lnTo>
                  <a:lnTo>
                    <a:pt x="402335" y="167640"/>
                  </a:lnTo>
                  <a:close/>
                </a:path>
                <a:path w="570230" h="167639">
                  <a:moveTo>
                    <a:pt x="421639" y="158496"/>
                  </a:moveTo>
                  <a:lnTo>
                    <a:pt x="403859" y="158496"/>
                  </a:lnTo>
                  <a:lnTo>
                    <a:pt x="411479" y="156972"/>
                  </a:lnTo>
                  <a:lnTo>
                    <a:pt x="417575" y="152400"/>
                  </a:lnTo>
                  <a:lnTo>
                    <a:pt x="423671" y="149351"/>
                  </a:lnTo>
                  <a:lnTo>
                    <a:pt x="429767" y="143256"/>
                  </a:lnTo>
                  <a:lnTo>
                    <a:pt x="434339" y="137159"/>
                  </a:lnTo>
                  <a:lnTo>
                    <a:pt x="434339" y="51816"/>
                  </a:lnTo>
                  <a:lnTo>
                    <a:pt x="445008" y="51816"/>
                  </a:lnTo>
                  <a:lnTo>
                    <a:pt x="445008" y="144780"/>
                  </a:lnTo>
                  <a:lnTo>
                    <a:pt x="435863" y="144780"/>
                  </a:lnTo>
                  <a:lnTo>
                    <a:pt x="429767" y="152400"/>
                  </a:lnTo>
                  <a:lnTo>
                    <a:pt x="421639" y="158496"/>
                  </a:lnTo>
                  <a:close/>
                </a:path>
                <a:path w="570230" h="167639">
                  <a:moveTo>
                    <a:pt x="445008" y="164591"/>
                  </a:moveTo>
                  <a:lnTo>
                    <a:pt x="435863" y="164591"/>
                  </a:lnTo>
                  <a:lnTo>
                    <a:pt x="435863" y="144780"/>
                  </a:lnTo>
                  <a:lnTo>
                    <a:pt x="445008" y="144780"/>
                  </a:lnTo>
                  <a:lnTo>
                    <a:pt x="445008" y="164591"/>
                  </a:lnTo>
                  <a:close/>
                </a:path>
                <a:path w="570230" h="167639">
                  <a:moveTo>
                    <a:pt x="539496" y="166116"/>
                  </a:moveTo>
                  <a:lnTo>
                    <a:pt x="512063" y="166116"/>
                  </a:lnTo>
                  <a:lnTo>
                    <a:pt x="504443" y="163067"/>
                  </a:lnTo>
                  <a:lnTo>
                    <a:pt x="498347" y="160019"/>
                  </a:lnTo>
                  <a:lnTo>
                    <a:pt x="484631" y="146304"/>
                  </a:lnTo>
                  <a:lnTo>
                    <a:pt x="480059" y="138683"/>
                  </a:lnTo>
                  <a:lnTo>
                    <a:pt x="478535" y="132588"/>
                  </a:lnTo>
                  <a:lnTo>
                    <a:pt x="476535" y="126611"/>
                  </a:lnTo>
                  <a:lnTo>
                    <a:pt x="475106" y="120205"/>
                  </a:lnTo>
                  <a:lnTo>
                    <a:pt x="474350" y="114300"/>
                  </a:lnTo>
                  <a:lnTo>
                    <a:pt x="474249" y="113514"/>
                  </a:lnTo>
                  <a:lnTo>
                    <a:pt x="473963" y="106680"/>
                  </a:lnTo>
                  <a:lnTo>
                    <a:pt x="473963" y="97535"/>
                  </a:lnTo>
                  <a:lnTo>
                    <a:pt x="496823" y="56388"/>
                  </a:lnTo>
                  <a:lnTo>
                    <a:pt x="504443" y="54864"/>
                  </a:lnTo>
                  <a:lnTo>
                    <a:pt x="510539" y="51816"/>
                  </a:lnTo>
                  <a:lnTo>
                    <a:pt x="516635" y="50291"/>
                  </a:lnTo>
                  <a:lnTo>
                    <a:pt x="531875" y="50291"/>
                  </a:lnTo>
                  <a:lnTo>
                    <a:pt x="537971" y="51816"/>
                  </a:lnTo>
                  <a:lnTo>
                    <a:pt x="542543" y="53340"/>
                  </a:lnTo>
                  <a:lnTo>
                    <a:pt x="548639" y="54864"/>
                  </a:lnTo>
                  <a:lnTo>
                    <a:pt x="551688" y="57912"/>
                  </a:lnTo>
                  <a:lnTo>
                    <a:pt x="519683" y="57912"/>
                  </a:lnTo>
                  <a:lnTo>
                    <a:pt x="505967" y="62483"/>
                  </a:lnTo>
                  <a:lnTo>
                    <a:pt x="501396" y="65532"/>
                  </a:lnTo>
                  <a:lnTo>
                    <a:pt x="498347" y="68580"/>
                  </a:lnTo>
                  <a:lnTo>
                    <a:pt x="493775" y="71627"/>
                  </a:lnTo>
                  <a:lnTo>
                    <a:pt x="492251" y="76200"/>
                  </a:lnTo>
                  <a:lnTo>
                    <a:pt x="489204" y="80772"/>
                  </a:lnTo>
                  <a:lnTo>
                    <a:pt x="487679" y="85343"/>
                  </a:lnTo>
                  <a:lnTo>
                    <a:pt x="486155" y="91440"/>
                  </a:lnTo>
                  <a:lnTo>
                    <a:pt x="486155" y="97535"/>
                  </a:lnTo>
                  <a:lnTo>
                    <a:pt x="569975" y="97535"/>
                  </a:lnTo>
                  <a:lnTo>
                    <a:pt x="569975" y="102108"/>
                  </a:lnTo>
                  <a:lnTo>
                    <a:pt x="568451" y="103632"/>
                  </a:lnTo>
                  <a:lnTo>
                    <a:pt x="484631" y="103632"/>
                  </a:lnTo>
                  <a:lnTo>
                    <a:pt x="484631" y="114300"/>
                  </a:lnTo>
                  <a:lnTo>
                    <a:pt x="486155" y="121919"/>
                  </a:lnTo>
                  <a:lnTo>
                    <a:pt x="487679" y="128016"/>
                  </a:lnTo>
                  <a:lnTo>
                    <a:pt x="490727" y="135635"/>
                  </a:lnTo>
                  <a:lnTo>
                    <a:pt x="492251" y="140208"/>
                  </a:lnTo>
                  <a:lnTo>
                    <a:pt x="496823" y="144780"/>
                  </a:lnTo>
                  <a:lnTo>
                    <a:pt x="499871" y="149351"/>
                  </a:lnTo>
                  <a:lnTo>
                    <a:pt x="509016" y="155448"/>
                  </a:lnTo>
                  <a:lnTo>
                    <a:pt x="521208" y="158496"/>
                  </a:lnTo>
                  <a:lnTo>
                    <a:pt x="557783" y="158496"/>
                  </a:lnTo>
                  <a:lnTo>
                    <a:pt x="554735" y="160019"/>
                  </a:lnTo>
                  <a:lnTo>
                    <a:pt x="550163" y="161543"/>
                  </a:lnTo>
                  <a:lnTo>
                    <a:pt x="547116" y="163067"/>
                  </a:lnTo>
                  <a:lnTo>
                    <a:pt x="542543" y="164591"/>
                  </a:lnTo>
                  <a:lnTo>
                    <a:pt x="539496" y="166116"/>
                  </a:lnTo>
                  <a:close/>
                </a:path>
                <a:path w="570230" h="167639">
                  <a:moveTo>
                    <a:pt x="569975" y="97535"/>
                  </a:moveTo>
                  <a:lnTo>
                    <a:pt x="560831" y="97535"/>
                  </a:lnTo>
                  <a:lnTo>
                    <a:pt x="560831" y="91440"/>
                  </a:lnTo>
                  <a:lnTo>
                    <a:pt x="559308" y="85343"/>
                  </a:lnTo>
                  <a:lnTo>
                    <a:pt x="556259" y="76200"/>
                  </a:lnTo>
                  <a:lnTo>
                    <a:pt x="553212" y="71627"/>
                  </a:lnTo>
                  <a:lnTo>
                    <a:pt x="544067" y="62483"/>
                  </a:lnTo>
                  <a:lnTo>
                    <a:pt x="530351" y="57912"/>
                  </a:lnTo>
                  <a:lnTo>
                    <a:pt x="551688" y="57912"/>
                  </a:lnTo>
                  <a:lnTo>
                    <a:pt x="553212" y="59435"/>
                  </a:lnTo>
                  <a:lnTo>
                    <a:pt x="557783" y="62483"/>
                  </a:lnTo>
                  <a:lnTo>
                    <a:pt x="560831" y="67056"/>
                  </a:lnTo>
                  <a:lnTo>
                    <a:pt x="566927" y="79248"/>
                  </a:lnTo>
                  <a:lnTo>
                    <a:pt x="569975" y="91440"/>
                  </a:lnTo>
                  <a:lnTo>
                    <a:pt x="569975" y="97535"/>
                  </a:lnTo>
                  <a:close/>
                </a:path>
                <a:path w="570230" h="167639">
                  <a:moveTo>
                    <a:pt x="557783" y="158496"/>
                  </a:moveTo>
                  <a:lnTo>
                    <a:pt x="533400" y="158496"/>
                  </a:lnTo>
                  <a:lnTo>
                    <a:pt x="537971" y="156972"/>
                  </a:lnTo>
                  <a:lnTo>
                    <a:pt x="541020" y="155448"/>
                  </a:lnTo>
                  <a:lnTo>
                    <a:pt x="545592" y="155448"/>
                  </a:lnTo>
                  <a:lnTo>
                    <a:pt x="550163" y="153924"/>
                  </a:lnTo>
                  <a:lnTo>
                    <a:pt x="551687" y="152400"/>
                  </a:lnTo>
                  <a:lnTo>
                    <a:pt x="557783" y="149351"/>
                  </a:lnTo>
                  <a:lnTo>
                    <a:pt x="560831" y="146304"/>
                  </a:lnTo>
                  <a:lnTo>
                    <a:pt x="565404" y="146304"/>
                  </a:lnTo>
                  <a:lnTo>
                    <a:pt x="568451" y="150875"/>
                  </a:lnTo>
                  <a:lnTo>
                    <a:pt x="565404" y="152400"/>
                  </a:lnTo>
                  <a:lnTo>
                    <a:pt x="563879" y="155448"/>
                  </a:lnTo>
                  <a:lnTo>
                    <a:pt x="557783" y="158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/>
          <p:nvPr/>
        </p:nvSpPr>
        <p:spPr>
          <a:xfrm>
            <a:off x="826008" y="3642359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40891" y="3581400"/>
            <a:ext cx="1959864" cy="20574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9328" y="931163"/>
            <a:ext cx="240791" cy="27127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468355" y="5806439"/>
            <a:ext cx="105156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97390" y="2790382"/>
            <a:ext cx="0" cy="1172845"/>
          </a:xfrm>
          <a:custGeom>
            <a:avLst/>
            <a:gdLst/>
            <a:ahLst/>
            <a:cxnLst/>
            <a:rect l="l" t="t" r="r" b="b"/>
            <a:pathLst>
              <a:path w="0" h="1172845">
                <a:moveTo>
                  <a:pt x="0" y="1172318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76030" y="2788855"/>
            <a:ext cx="9752965" cy="1174115"/>
            <a:chOff x="476030" y="2788855"/>
            <a:chExt cx="9752965" cy="1174115"/>
          </a:xfrm>
        </p:grpSpPr>
        <p:sp>
          <p:nvSpPr>
            <p:cNvPr id="4" name="object 4" descr=""/>
            <p:cNvSpPr/>
            <p:nvPr/>
          </p:nvSpPr>
          <p:spPr>
            <a:xfrm>
              <a:off x="10213286" y="2790382"/>
              <a:ext cx="0" cy="1172845"/>
            </a:xfrm>
            <a:custGeom>
              <a:avLst/>
              <a:gdLst/>
              <a:ahLst/>
              <a:cxnLst/>
              <a:rect l="l" t="t" r="r" b="b"/>
              <a:pathLst>
                <a:path w="0" h="1172845">
                  <a:moveTo>
                    <a:pt x="0" y="1172318"/>
                  </a:moveTo>
                  <a:lnTo>
                    <a:pt x="0" y="0"/>
                  </a:lnTo>
                </a:path>
              </a:pathLst>
            </a:custGeom>
            <a:ln w="6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76030" y="2790382"/>
              <a:ext cx="9752965" cy="0"/>
            </a:xfrm>
            <a:custGeom>
              <a:avLst/>
              <a:gdLst/>
              <a:ahLst/>
              <a:cxnLst/>
              <a:rect l="l" t="t" r="r" b="b"/>
              <a:pathLst>
                <a:path w="9752965" h="0">
                  <a:moveTo>
                    <a:pt x="0" y="0"/>
                  </a:moveTo>
                  <a:lnTo>
                    <a:pt x="97525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88235" y="3953541"/>
              <a:ext cx="9740900" cy="0"/>
            </a:xfrm>
            <a:custGeom>
              <a:avLst/>
              <a:gdLst/>
              <a:ahLst/>
              <a:cxnLst/>
              <a:rect l="l" t="t" r="r" b="b"/>
              <a:pathLst>
                <a:path w="9740900" h="0">
                  <a:moveTo>
                    <a:pt x="0" y="0"/>
                  </a:moveTo>
                  <a:lnTo>
                    <a:pt x="9740307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7620">
              <a:lnSpc>
                <a:spcPct val="100000"/>
              </a:lnSpc>
              <a:spcBef>
                <a:spcPts val="105"/>
              </a:spcBef>
            </a:pPr>
            <a:r>
              <a:rPr dirty="0" sz="2850" spc="-145">
                <a:solidFill>
                  <a:srgbClr val="053B44"/>
                </a:solidFill>
              </a:rPr>
              <a:t>TAP</a:t>
            </a:r>
            <a:r>
              <a:rPr dirty="0" sz="2850" spc="-140">
                <a:solidFill>
                  <a:srgbClr val="053B44"/>
                </a:solidFill>
              </a:rPr>
              <a:t> </a:t>
            </a:r>
            <a:r>
              <a:rPr dirty="0" sz="2850" spc="-40">
                <a:solidFill>
                  <a:srgbClr val="053B44"/>
                </a:solidFill>
              </a:rPr>
              <a:t>Debrief</a:t>
            </a:r>
            <a:endParaRPr sz="2850"/>
          </a:p>
        </p:txBody>
      </p:sp>
      <p:sp>
        <p:nvSpPr>
          <p:cNvPr id="8" name="object 8" descr=""/>
          <p:cNvSpPr txBox="1"/>
          <p:nvPr/>
        </p:nvSpPr>
        <p:spPr>
          <a:xfrm>
            <a:off x="470710" y="821529"/>
            <a:ext cx="9739630" cy="3061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dirty="0" sz="1650" spc="95">
                <a:solidFill>
                  <a:srgbClr val="050505"/>
                </a:solidFill>
                <a:latin typeface="Arial"/>
                <a:cs typeface="Arial"/>
              </a:rPr>
              <a:t>We</a:t>
            </a:r>
            <a:r>
              <a:rPr dirty="0" sz="1650" spc="-4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did</a:t>
            </a:r>
            <a:r>
              <a:rPr dirty="0" sz="1650" spc="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204">
                <a:solidFill>
                  <a:srgbClr val="050505"/>
                </a:solidFill>
                <a:latin typeface="Arial"/>
                <a:cs typeface="Arial"/>
              </a:rPr>
              <a:t>it!!!!,-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Tomorrow</a:t>
            </a:r>
            <a:r>
              <a:rPr dirty="0" sz="1650" spc="13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45">
                <a:solidFill>
                  <a:srgbClr val="050505"/>
                </a:solidFill>
                <a:latin typeface="Arial"/>
                <a:cs typeface="Arial"/>
              </a:rPr>
              <a:t>morning</a:t>
            </a:r>
            <a:r>
              <a:rPr dirty="0" sz="1650" spc="-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I</a:t>
            </a:r>
            <a:r>
              <a:rPr dirty="0" sz="1650" spc="7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will</a:t>
            </a:r>
            <a:r>
              <a:rPr dirty="0" sz="1650" spc="-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post</a:t>
            </a:r>
            <a:r>
              <a:rPr dirty="0" sz="1650" spc="4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650" spc="-8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C3F85"/>
                </a:solidFill>
                <a:latin typeface="Arial"/>
                <a:cs typeface="Arial"/>
              </a:rPr>
              <a:t>Set</a:t>
            </a:r>
            <a:r>
              <a:rPr dirty="0" sz="1600" spc="-5" b="1">
                <a:solidFill>
                  <a:srgbClr val="1C3F85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C3F85"/>
                </a:solidFill>
                <a:latin typeface="Arial"/>
                <a:cs typeface="Arial"/>
              </a:rPr>
              <a:t>Analysis</a:t>
            </a:r>
            <a:r>
              <a:rPr dirty="0" sz="1600" spc="80" b="1">
                <a:solidFill>
                  <a:srgbClr val="1C3F8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on</a:t>
            </a:r>
            <a:r>
              <a:rPr dirty="0" sz="1650" spc="-4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650" spc="-7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3B44"/>
                </a:solidFill>
                <a:latin typeface="Arial"/>
                <a:cs typeface="Arial"/>
              </a:rPr>
              <a:t>TAP</a:t>
            </a:r>
            <a:r>
              <a:rPr dirty="0" sz="1650" spc="40">
                <a:solidFill>
                  <a:srgbClr val="053B44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3B44"/>
                </a:solidFill>
                <a:latin typeface="Arial"/>
                <a:cs typeface="Arial"/>
              </a:rPr>
              <a:t>Information</a:t>
            </a:r>
            <a:r>
              <a:rPr dirty="0" sz="1650" spc="65">
                <a:solidFill>
                  <a:srgbClr val="053B44"/>
                </a:solidFill>
                <a:latin typeface="Arial"/>
                <a:cs typeface="Arial"/>
              </a:rPr>
              <a:t> </a:t>
            </a:r>
            <a:r>
              <a:rPr dirty="0" sz="1650" spc="-25">
                <a:solidFill>
                  <a:srgbClr val="053B44"/>
                </a:solidFill>
                <a:latin typeface="Arial"/>
                <a:cs typeface="Arial"/>
              </a:rPr>
              <a:t>page</a:t>
            </a:r>
            <a:r>
              <a:rPr dirty="0" sz="1650" spc="-30">
                <a:solidFill>
                  <a:srgbClr val="053B44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under</a:t>
            </a:r>
            <a:r>
              <a:rPr dirty="0" sz="1650" spc="11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"TAP</a:t>
            </a:r>
            <a:r>
              <a:rPr dirty="0" sz="1650" spc="1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Materials))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650">
              <a:latin typeface="Arial"/>
              <a:cs typeface="Arial"/>
            </a:endParaRPr>
          </a:p>
          <a:p>
            <a:pPr marL="241300" indent="-201930">
              <a:lnSpc>
                <a:spcPct val="1000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Set Analysis</a:t>
            </a:r>
            <a:r>
              <a:rPr dirty="0" sz="1650" spc="114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050505"/>
                </a:solidFill>
                <a:latin typeface="Arial"/>
                <a:cs typeface="Arial"/>
              </a:rPr>
              <a:t>is</a:t>
            </a:r>
            <a:r>
              <a:rPr dirty="0" sz="1650" spc="-4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650" spc="-4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70">
                <a:solidFill>
                  <a:srgbClr val="050505"/>
                </a:solidFill>
                <a:latin typeface="Arial"/>
                <a:cs typeface="Arial"/>
              </a:rPr>
              <a:t>output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you</a:t>
            </a:r>
            <a:r>
              <a:rPr dirty="0" sz="1650" spc="-1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C3F85"/>
                </a:solidFill>
                <a:latin typeface="Arial"/>
                <a:cs typeface="Arial"/>
              </a:rPr>
              <a:t>must</a:t>
            </a:r>
            <a:r>
              <a:rPr dirty="0" sz="1600" spc="5" b="1">
                <a:solidFill>
                  <a:srgbClr val="1C3F85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C3F85"/>
                </a:solidFill>
                <a:latin typeface="Arial"/>
                <a:cs typeface="Arial"/>
              </a:rPr>
              <a:t>use</a:t>
            </a:r>
            <a:r>
              <a:rPr dirty="0" sz="1600" spc="-40" b="1">
                <a:solidFill>
                  <a:srgbClr val="1C3F8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for</a:t>
            </a:r>
            <a:r>
              <a:rPr dirty="0" sz="1650" spc="27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your</a:t>
            </a:r>
            <a:r>
              <a:rPr dirty="0" sz="1650" spc="1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Psychobiology</a:t>
            </a:r>
            <a:r>
              <a:rPr dirty="0" sz="1650" spc="12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60">
                <a:solidFill>
                  <a:srgbClr val="050505"/>
                </a:solidFill>
                <a:latin typeface="Arial"/>
                <a:cs typeface="Arial"/>
              </a:rPr>
              <a:t>report</a:t>
            </a:r>
            <a:endParaRPr sz="1650">
              <a:latin typeface="Arial"/>
              <a:cs typeface="Arial"/>
            </a:endParaRPr>
          </a:p>
          <a:p>
            <a:pPr marL="248285" indent="-208915">
              <a:lnSpc>
                <a:spcPct val="100000"/>
              </a:lnSpc>
              <a:spcBef>
                <a:spcPts val="1430"/>
              </a:spcBef>
              <a:buChar char="•"/>
              <a:tabLst>
                <a:tab pos="248285" algn="l"/>
              </a:tabLst>
            </a:pP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You</a:t>
            </a:r>
            <a:r>
              <a:rPr dirty="0" sz="1650" spc="7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MUST</a:t>
            </a:r>
            <a:r>
              <a:rPr dirty="0" sz="1650" spc="6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NOT</a:t>
            </a:r>
            <a:r>
              <a:rPr dirty="0" sz="1650" spc="-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use</a:t>
            </a:r>
            <a:r>
              <a:rPr dirty="0" sz="1650" spc="-1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70">
                <a:solidFill>
                  <a:srgbClr val="050505"/>
                </a:solidFill>
                <a:latin typeface="Arial"/>
                <a:cs typeface="Arial"/>
              </a:rPr>
              <a:t>output</a:t>
            </a:r>
            <a:r>
              <a:rPr dirty="0" sz="1650" spc="4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80">
                <a:solidFill>
                  <a:srgbClr val="050505"/>
                </a:solidFill>
                <a:latin typeface="Arial"/>
                <a:cs typeface="Arial"/>
              </a:rPr>
              <a:t>from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your</a:t>
            </a:r>
            <a:r>
              <a:rPr dirty="0" sz="1650" spc="7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own</a:t>
            </a:r>
            <a:r>
              <a:rPr dirty="0" sz="1650" spc="-3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050505"/>
                </a:solidFill>
                <a:latin typeface="Arial"/>
                <a:cs typeface="Arial"/>
              </a:rPr>
              <a:t>TAP!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25"/>
              </a:spcBef>
            </a:pPr>
            <a:endParaRPr sz="1650">
              <a:latin typeface="Arial"/>
              <a:cs typeface="Arial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dirty="0" sz="1150" spc="-10" b="1">
                <a:solidFill>
                  <a:srgbClr val="3F5D99"/>
                </a:solidFill>
                <a:latin typeface="Arial"/>
                <a:cs typeface="Arial"/>
              </a:rPr>
              <a:t>Important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115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150" spc="6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numbers</a:t>
            </a:r>
            <a:r>
              <a:rPr dirty="0" sz="1150" spc="10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and</a:t>
            </a:r>
            <a:r>
              <a:rPr dirty="0" sz="1150" spc="5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output</a:t>
            </a:r>
            <a:r>
              <a:rPr dirty="0" sz="1150" spc="10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on</a:t>
            </a:r>
            <a:r>
              <a:rPr dirty="0" sz="1150" spc="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150" spc="5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Set</a:t>
            </a:r>
            <a:r>
              <a:rPr dirty="0" sz="1150" spc="4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Analysis</a:t>
            </a:r>
            <a:r>
              <a:rPr dirty="0" sz="1150" spc="1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1C3F85"/>
                </a:solidFill>
                <a:latin typeface="Arial"/>
                <a:cs typeface="Arial"/>
              </a:rPr>
              <a:t>WILL</a:t>
            </a:r>
            <a:r>
              <a:rPr dirty="0" sz="1150" spc="40" b="1">
                <a:solidFill>
                  <a:srgbClr val="1C3F85"/>
                </a:solidFill>
                <a:latin typeface="Arial"/>
                <a:cs typeface="Arial"/>
              </a:rPr>
              <a:t> </a:t>
            </a:r>
            <a:r>
              <a:rPr dirty="0" sz="1150" spc="-55" b="1">
                <a:solidFill>
                  <a:srgbClr val="1C3F85"/>
                </a:solidFill>
                <a:latin typeface="Arial"/>
                <a:cs typeface="Arial"/>
              </a:rPr>
              <a:t>BE</a:t>
            </a:r>
            <a:r>
              <a:rPr dirty="0" sz="1150" spc="35" b="1">
                <a:solidFill>
                  <a:srgbClr val="1C3F85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1C3F85"/>
                </a:solidFill>
                <a:latin typeface="Arial"/>
                <a:cs typeface="Arial"/>
              </a:rPr>
              <a:t>DIFFERENT</a:t>
            </a:r>
            <a:r>
              <a:rPr dirty="0" sz="1150" spc="140" b="1">
                <a:solidFill>
                  <a:srgbClr val="1C3F8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than</a:t>
            </a:r>
            <a:r>
              <a:rPr dirty="0" sz="1150" spc="1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what</a:t>
            </a:r>
            <a:r>
              <a:rPr dirty="0" sz="1150" spc="9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you</a:t>
            </a:r>
            <a:r>
              <a:rPr dirty="0" sz="1150" spc="8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produced</a:t>
            </a:r>
            <a:r>
              <a:rPr dirty="0" sz="1150" spc="14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for</a:t>
            </a:r>
            <a:r>
              <a:rPr dirty="0" sz="1150" spc="2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dirty="0" sz="1150" spc="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 spc="-20">
                <a:solidFill>
                  <a:srgbClr val="050505"/>
                </a:solidFill>
                <a:latin typeface="Arial"/>
                <a:cs typeface="Arial"/>
              </a:rPr>
              <a:t>TAP.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150">
              <a:latin typeface="Arial"/>
              <a:cs typeface="Arial"/>
            </a:endParaRPr>
          </a:p>
          <a:p>
            <a:pPr marL="128905">
              <a:lnSpc>
                <a:spcPct val="100000"/>
              </a:lnSpc>
            </a:pPr>
            <a:r>
              <a:rPr dirty="0" sz="1150" b="1">
                <a:solidFill>
                  <a:srgbClr val="1C3F85"/>
                </a:solidFill>
                <a:latin typeface="Arial"/>
                <a:cs typeface="Arial"/>
              </a:rPr>
              <a:t>DO</a:t>
            </a:r>
            <a:r>
              <a:rPr dirty="0" sz="1150" spc="160" b="1">
                <a:solidFill>
                  <a:srgbClr val="1C3F85"/>
                </a:solidFill>
                <a:latin typeface="Arial"/>
                <a:cs typeface="Arial"/>
              </a:rPr>
              <a:t> </a:t>
            </a:r>
            <a:r>
              <a:rPr dirty="0" sz="1150" spc="60" b="1">
                <a:solidFill>
                  <a:srgbClr val="1C3F85"/>
                </a:solidFill>
                <a:latin typeface="Arial"/>
                <a:cs typeface="Arial"/>
              </a:rPr>
              <a:t>NOT</a:t>
            </a:r>
            <a:r>
              <a:rPr dirty="0" sz="1150" spc="-80" b="1">
                <a:solidFill>
                  <a:srgbClr val="1C3F85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1C3F85"/>
                </a:solidFill>
                <a:latin typeface="Arial"/>
                <a:cs typeface="Arial"/>
              </a:rPr>
              <a:t>PANIC!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521162" y="5759362"/>
            <a:ext cx="8509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solidFill>
                  <a:srgbClr val="3B3B3B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97390" y="1459311"/>
            <a:ext cx="0" cy="818515"/>
          </a:xfrm>
          <a:custGeom>
            <a:avLst/>
            <a:gdLst/>
            <a:ahLst/>
            <a:cxnLst/>
            <a:rect l="l" t="t" r="r" b="b"/>
            <a:pathLst>
              <a:path w="0" h="818514">
                <a:moveTo>
                  <a:pt x="0" y="818180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76030" y="1457785"/>
            <a:ext cx="9752965" cy="819785"/>
            <a:chOff x="476030" y="1457785"/>
            <a:chExt cx="9752965" cy="819785"/>
          </a:xfrm>
        </p:grpSpPr>
        <p:sp>
          <p:nvSpPr>
            <p:cNvPr id="4" name="object 4" descr=""/>
            <p:cNvSpPr/>
            <p:nvPr/>
          </p:nvSpPr>
          <p:spPr>
            <a:xfrm>
              <a:off x="10213286" y="1459311"/>
              <a:ext cx="0" cy="818515"/>
            </a:xfrm>
            <a:custGeom>
              <a:avLst/>
              <a:gdLst/>
              <a:ahLst/>
              <a:cxnLst/>
              <a:rect l="l" t="t" r="r" b="b"/>
              <a:pathLst>
                <a:path w="0" h="818514">
                  <a:moveTo>
                    <a:pt x="0" y="818180"/>
                  </a:moveTo>
                  <a:lnTo>
                    <a:pt x="0" y="0"/>
                  </a:lnTo>
                </a:path>
              </a:pathLst>
            </a:custGeom>
            <a:ln w="6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76030" y="1459311"/>
              <a:ext cx="9752965" cy="0"/>
            </a:xfrm>
            <a:custGeom>
              <a:avLst/>
              <a:gdLst/>
              <a:ahLst/>
              <a:cxnLst/>
              <a:rect l="l" t="t" r="r" b="b"/>
              <a:pathLst>
                <a:path w="9752965" h="0">
                  <a:moveTo>
                    <a:pt x="0" y="0"/>
                  </a:moveTo>
                  <a:lnTo>
                    <a:pt x="97525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030" y="2271386"/>
              <a:ext cx="9752965" cy="0"/>
            </a:xfrm>
            <a:custGeom>
              <a:avLst/>
              <a:gdLst/>
              <a:ahLst/>
              <a:cxnLst/>
              <a:rect l="l" t="t" r="r" b="b"/>
              <a:pathLst>
                <a:path w="9752965" h="0">
                  <a:moveTo>
                    <a:pt x="0" y="0"/>
                  </a:moveTo>
                  <a:lnTo>
                    <a:pt x="9752513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1430">
              <a:lnSpc>
                <a:spcPct val="100000"/>
              </a:lnSpc>
              <a:spcBef>
                <a:spcPts val="105"/>
              </a:spcBef>
            </a:pPr>
            <a:r>
              <a:rPr dirty="0" spc="150"/>
              <a:t>Morex</a:t>
            </a:r>
            <a:r>
              <a:rPr dirty="0" baseline="30555" sz="3000" spc="225"/>
              <a:t>2</a:t>
            </a:r>
            <a:endParaRPr baseline="30555" sz="3000"/>
          </a:p>
        </p:txBody>
      </p:sp>
      <p:sp>
        <p:nvSpPr>
          <p:cNvPr id="8" name="object 8" descr=""/>
          <p:cNvSpPr txBox="1"/>
          <p:nvPr/>
        </p:nvSpPr>
        <p:spPr>
          <a:xfrm>
            <a:off x="460321" y="900649"/>
            <a:ext cx="9801225" cy="2300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635" indent="-204470">
              <a:lnSpc>
                <a:spcPct val="100000"/>
              </a:lnSpc>
              <a:spcBef>
                <a:spcPts val="100"/>
              </a:spcBef>
              <a:buChar char="•"/>
              <a:tabLst>
                <a:tab pos="254635" algn="l"/>
              </a:tabLst>
            </a:pPr>
            <a:r>
              <a:rPr dirty="0" sz="1600" spc="114">
                <a:solidFill>
                  <a:srgbClr val="070707"/>
                </a:solidFill>
                <a:latin typeface="Arial"/>
                <a:cs typeface="Arial"/>
              </a:rPr>
              <a:t>We</a:t>
            </a:r>
            <a:r>
              <a:rPr dirty="0" sz="1600" spc="-35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70707"/>
                </a:solidFill>
                <a:latin typeface="Arial"/>
                <a:cs typeface="Arial"/>
              </a:rPr>
              <a:t>just</a:t>
            </a:r>
            <a:r>
              <a:rPr dirty="0" sz="1600" spc="5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70707"/>
                </a:solidFill>
                <a:latin typeface="Arial"/>
                <a:cs typeface="Arial"/>
              </a:rPr>
              <a:t>saw</a:t>
            </a:r>
            <a:r>
              <a:rPr dirty="0" sz="1600" spc="-5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 spc="-130">
                <a:solidFill>
                  <a:srgbClr val="070707"/>
                </a:solidFill>
                <a:latin typeface="Arial"/>
                <a:cs typeface="Arial"/>
              </a:rPr>
              <a:t>a</a:t>
            </a:r>
            <a:r>
              <a:rPr dirty="0" sz="1600" spc="-135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700" spc="-120" i="1">
                <a:solidFill>
                  <a:srgbClr val="1C1C1C"/>
                </a:solidFill>
                <a:latin typeface="Arial"/>
                <a:cs typeface="Arial"/>
              </a:rPr>
              <a:t>goodness</a:t>
            </a:r>
            <a:r>
              <a:rPr dirty="0" sz="1700" spc="65" i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700" spc="-30" i="1">
                <a:solidFill>
                  <a:srgbClr val="070707"/>
                </a:solidFill>
                <a:latin typeface="Arial"/>
                <a:cs typeface="Arial"/>
              </a:rPr>
              <a:t>of</a:t>
            </a:r>
            <a:r>
              <a:rPr dirty="0" sz="1700" spc="15" i="1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700" i="1">
                <a:solidFill>
                  <a:srgbClr val="070707"/>
                </a:solidFill>
                <a:latin typeface="Arial"/>
                <a:cs typeface="Arial"/>
              </a:rPr>
              <a:t>f,t</a:t>
            </a:r>
            <a:r>
              <a:rPr dirty="0" sz="1700" spc="-5" i="1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 spc="35">
                <a:solidFill>
                  <a:srgbClr val="070707"/>
                </a:solidFill>
                <a:latin typeface="Arial"/>
                <a:cs typeface="Arial"/>
              </a:rPr>
              <a:t>test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  <a:buClr>
                <a:srgbClr val="070707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</a:pPr>
            <a:r>
              <a:rPr dirty="0" sz="1100" spc="10" b="1">
                <a:solidFill>
                  <a:srgbClr val="415D99"/>
                </a:solidFill>
                <a:latin typeface="Arial"/>
                <a:cs typeface="Arial"/>
              </a:rPr>
              <a:t>Vocabulary:</a:t>
            </a:r>
            <a:r>
              <a:rPr dirty="0" sz="1100" spc="55" b="1">
                <a:solidFill>
                  <a:srgbClr val="415D99"/>
                </a:solidFill>
                <a:latin typeface="Arial"/>
                <a:cs typeface="Arial"/>
              </a:rPr>
              <a:t> </a:t>
            </a:r>
            <a:r>
              <a:rPr dirty="0" sz="1700" spc="10" b="1">
                <a:solidFill>
                  <a:srgbClr val="415D99"/>
                </a:solidFill>
                <a:latin typeface="Arial"/>
                <a:cs typeface="Arial"/>
              </a:rPr>
              <a:t>x</a:t>
            </a:r>
            <a:r>
              <a:rPr dirty="0" baseline="32163" sz="1425" spc="15" b="1">
                <a:solidFill>
                  <a:srgbClr val="415D99"/>
                </a:solidFill>
                <a:latin typeface="Arial"/>
                <a:cs typeface="Arial"/>
              </a:rPr>
              <a:t>2</a:t>
            </a:r>
            <a:r>
              <a:rPr dirty="0" baseline="32163" sz="1425" spc="127" b="1">
                <a:solidFill>
                  <a:srgbClr val="415D99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415D99"/>
                </a:solidFill>
                <a:latin typeface="Arial"/>
                <a:cs typeface="Arial"/>
              </a:rPr>
              <a:t>Goodness</a:t>
            </a:r>
            <a:r>
              <a:rPr dirty="0" sz="1100" spc="100" b="1">
                <a:solidFill>
                  <a:srgbClr val="415D99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15D99"/>
                </a:solidFill>
                <a:latin typeface="Arial"/>
                <a:cs typeface="Arial"/>
              </a:rPr>
              <a:t>of</a:t>
            </a:r>
            <a:r>
              <a:rPr dirty="0" sz="1100" spc="30" b="1">
                <a:solidFill>
                  <a:srgbClr val="415D99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15D99"/>
                </a:solidFill>
                <a:latin typeface="Arial"/>
                <a:cs typeface="Arial"/>
              </a:rPr>
              <a:t>Fit</a:t>
            </a:r>
            <a:r>
              <a:rPr dirty="0" sz="1100" spc="60" b="1">
                <a:solidFill>
                  <a:srgbClr val="415D99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415D99"/>
                </a:solidFill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1100">
              <a:latin typeface="Arial"/>
              <a:cs typeface="Arial"/>
            </a:endParaRPr>
          </a:p>
          <a:p>
            <a:pPr marL="137160">
              <a:lnSpc>
                <a:spcPct val="100000"/>
              </a:lnSpc>
            </a:pPr>
            <a:r>
              <a:rPr dirty="0" sz="1150" spc="-10">
                <a:solidFill>
                  <a:srgbClr val="070707"/>
                </a:solidFill>
                <a:latin typeface="Arial"/>
                <a:cs typeface="Arial"/>
              </a:rPr>
              <a:t>Tests</a:t>
            </a:r>
            <a:r>
              <a:rPr dirty="0" sz="1150" spc="4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313131"/>
                </a:solidFill>
                <a:latin typeface="Arial"/>
                <a:cs typeface="Arial"/>
              </a:rPr>
              <a:t>w</a:t>
            </a:r>
            <a:r>
              <a:rPr dirty="0" sz="1150" spc="45">
                <a:solidFill>
                  <a:srgbClr val="070707"/>
                </a:solidFill>
                <a:latin typeface="Arial"/>
                <a:cs typeface="Arial"/>
              </a:rPr>
              <a:t>hether</a:t>
            </a:r>
            <a:r>
              <a:rPr dirty="0" sz="1150" spc="2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150" spc="-10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z="1150" spc="4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sample</a:t>
            </a:r>
            <a:r>
              <a:rPr dirty="0" sz="1150" spc="3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of</a:t>
            </a:r>
            <a:r>
              <a:rPr dirty="0" sz="1150" spc="3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70707"/>
                </a:solidFill>
                <a:latin typeface="Arial"/>
                <a:cs typeface="Arial"/>
              </a:rPr>
              <a:t>frequency</a:t>
            </a:r>
            <a:r>
              <a:rPr dirty="0" sz="1150" spc="75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70707"/>
                </a:solidFill>
                <a:latin typeface="Arial"/>
                <a:cs typeface="Arial"/>
              </a:rPr>
              <a:t>data</a:t>
            </a:r>
            <a:r>
              <a:rPr dirty="0" sz="1150" spc="15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came</a:t>
            </a:r>
            <a:r>
              <a:rPr dirty="0" sz="1150" spc="2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070707"/>
                </a:solidFill>
                <a:latin typeface="Arial"/>
                <a:cs typeface="Arial"/>
              </a:rPr>
              <a:t>from</a:t>
            </a:r>
            <a:r>
              <a:rPr dirty="0" sz="1150" spc="-2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150" spc="-105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z="1150" spc="3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70707"/>
                </a:solidFill>
                <a:latin typeface="Arial"/>
                <a:cs typeface="Arial"/>
              </a:rPr>
              <a:t>population</a:t>
            </a:r>
            <a:r>
              <a:rPr dirty="0" sz="1150" spc="4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150" spc="80">
                <a:solidFill>
                  <a:srgbClr val="313131"/>
                </a:solidFill>
                <a:latin typeface="Arial"/>
                <a:cs typeface="Arial"/>
              </a:rPr>
              <a:t>w</a:t>
            </a:r>
            <a:r>
              <a:rPr dirty="0" sz="1150" spc="80">
                <a:solidFill>
                  <a:srgbClr val="070707"/>
                </a:solidFill>
                <a:latin typeface="Arial"/>
                <a:cs typeface="Arial"/>
              </a:rPr>
              <a:t>ith</a:t>
            </a:r>
            <a:r>
              <a:rPr dirty="0" sz="1150" spc="-7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150" spc="-10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z="1150" spc="4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specific,</a:t>
            </a:r>
            <a:r>
              <a:rPr dirty="0" sz="1150" spc="1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050" i="1">
                <a:solidFill>
                  <a:srgbClr val="1C1C1C"/>
                </a:solidFill>
                <a:latin typeface="Arial"/>
                <a:cs typeface="Arial"/>
              </a:rPr>
              <a:t>known</a:t>
            </a:r>
            <a:r>
              <a:rPr dirty="0" sz="1050" spc="80" i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070707"/>
                </a:solidFill>
                <a:latin typeface="Arial"/>
                <a:cs typeface="Arial"/>
              </a:rPr>
              <a:t>distribution.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Arial"/>
              <a:cs typeface="Arial"/>
            </a:endParaRPr>
          </a:p>
          <a:p>
            <a:pPr marL="262255" indent="-212090">
              <a:lnSpc>
                <a:spcPct val="100000"/>
              </a:lnSpc>
              <a:buChar char="•"/>
              <a:tabLst>
                <a:tab pos="262255" algn="l"/>
              </a:tabLst>
            </a:pPr>
            <a:r>
              <a:rPr dirty="0" sz="1600">
                <a:solidFill>
                  <a:srgbClr val="070707"/>
                </a:solidFill>
                <a:latin typeface="Arial"/>
                <a:cs typeface="Arial"/>
              </a:rPr>
              <a:t>Next,</a:t>
            </a:r>
            <a:r>
              <a:rPr dirty="0" sz="1600" spc="-25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70707"/>
                </a:solidFill>
                <a:latin typeface="Arial"/>
                <a:cs typeface="Arial"/>
              </a:rPr>
              <a:t>lef</a:t>
            </a:r>
            <a:r>
              <a:rPr dirty="0" sz="1600" spc="9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70707"/>
                </a:solidFill>
                <a:latin typeface="Arial"/>
                <a:cs typeface="Arial"/>
              </a:rPr>
              <a:t>s</a:t>
            </a:r>
            <a:r>
              <a:rPr dirty="0" sz="1600" spc="5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70707"/>
                </a:solidFill>
                <a:latin typeface="Arial"/>
                <a:cs typeface="Arial"/>
              </a:rPr>
              <a:t>look</a:t>
            </a:r>
            <a:r>
              <a:rPr dirty="0" sz="1600" spc="5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70707"/>
                </a:solidFill>
                <a:latin typeface="Arial"/>
                <a:cs typeface="Arial"/>
              </a:rPr>
              <a:t>at</a:t>
            </a:r>
            <a:r>
              <a:rPr dirty="0" sz="1600" spc="2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 spc="-130">
                <a:solidFill>
                  <a:srgbClr val="070707"/>
                </a:solidFill>
                <a:latin typeface="Arial"/>
                <a:cs typeface="Arial"/>
              </a:rPr>
              <a:t>a</a:t>
            </a:r>
            <a:r>
              <a:rPr dirty="0" sz="1600" spc="5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700" spc="-50" i="1">
                <a:solidFill>
                  <a:srgbClr val="070707"/>
                </a:solidFill>
                <a:latin typeface="Arial"/>
                <a:cs typeface="Arial"/>
              </a:rPr>
              <a:t>test</a:t>
            </a:r>
            <a:r>
              <a:rPr dirty="0" sz="1700" spc="25" i="1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700" spc="-75" i="1">
                <a:solidFill>
                  <a:srgbClr val="070707"/>
                </a:solidFill>
                <a:latin typeface="Arial"/>
                <a:cs typeface="Arial"/>
              </a:rPr>
              <a:t>of</a:t>
            </a:r>
            <a:r>
              <a:rPr dirty="0" sz="1700" spc="-20" i="1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700" spc="-65" i="1">
                <a:solidFill>
                  <a:srgbClr val="070707"/>
                </a:solidFill>
                <a:latin typeface="Arial"/>
                <a:cs typeface="Arial"/>
              </a:rPr>
              <a:t>association,</a:t>
            </a:r>
            <a:r>
              <a:rPr dirty="0" sz="1700" spc="-20" i="1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70707"/>
                </a:solidFill>
                <a:latin typeface="Arial"/>
                <a:cs typeface="Arial"/>
              </a:rPr>
              <a:t>or</a:t>
            </a:r>
            <a:r>
              <a:rPr dirty="0" sz="1600" spc="38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700" spc="-10" i="1">
                <a:solidFill>
                  <a:srgbClr val="070707"/>
                </a:solidFill>
                <a:latin typeface="Arial"/>
                <a:cs typeface="Arial"/>
              </a:rPr>
              <a:t>independence</a:t>
            </a:r>
            <a:endParaRPr sz="1700">
              <a:latin typeface="Arial"/>
              <a:cs typeface="Arial"/>
            </a:endParaRPr>
          </a:p>
          <a:p>
            <a:pPr lvl="1" marL="563245" indent="-207645">
              <a:lnSpc>
                <a:spcPct val="100000"/>
              </a:lnSpc>
              <a:spcBef>
                <a:spcPts val="1305"/>
              </a:spcBef>
              <a:buSzPct val="75000"/>
              <a:buChar char="■"/>
              <a:tabLst>
                <a:tab pos="563245" algn="l"/>
              </a:tabLst>
            </a:pPr>
            <a:r>
              <a:rPr dirty="0" sz="1600" spc="75">
                <a:solidFill>
                  <a:srgbClr val="070707"/>
                </a:solidFill>
                <a:latin typeface="Arial"/>
                <a:cs typeface="Arial"/>
              </a:rPr>
              <a:t>Are</a:t>
            </a:r>
            <a:r>
              <a:rPr dirty="0" sz="1600" spc="5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70707"/>
                </a:solidFill>
                <a:latin typeface="Arial"/>
                <a:cs typeface="Arial"/>
              </a:rPr>
              <a:t>two</a:t>
            </a:r>
            <a:r>
              <a:rPr dirty="0" sz="1600" spc="265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70707"/>
                </a:solidFill>
                <a:latin typeface="Arial"/>
                <a:cs typeface="Arial"/>
              </a:rPr>
              <a:t>categorical</a:t>
            </a:r>
            <a:r>
              <a:rPr dirty="0" sz="1600" spc="235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70707"/>
                </a:solidFill>
                <a:latin typeface="Arial"/>
                <a:cs typeface="Arial"/>
              </a:rPr>
              <a:t>variables</a:t>
            </a:r>
            <a:r>
              <a:rPr dirty="0" sz="1600" spc="229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70707"/>
                </a:solidFill>
                <a:latin typeface="Arial"/>
                <a:cs typeface="Arial"/>
              </a:rPr>
              <a:t>associated</a:t>
            </a:r>
            <a:r>
              <a:rPr dirty="0" sz="1600" spc="225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70707"/>
                </a:solidFill>
                <a:latin typeface="Arial"/>
                <a:cs typeface="Arial"/>
              </a:rPr>
              <a:t>or</a:t>
            </a:r>
            <a:r>
              <a:rPr dirty="0" sz="1600" spc="18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70707"/>
                </a:solidFill>
                <a:latin typeface="Arial"/>
                <a:cs typeface="Arial"/>
              </a:rPr>
              <a:t>not?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60132" y="5759362"/>
            <a:ext cx="14795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313131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7620">
              <a:lnSpc>
                <a:spcPct val="100000"/>
              </a:lnSpc>
              <a:spcBef>
                <a:spcPts val="105"/>
              </a:spcBef>
            </a:pPr>
            <a:r>
              <a:rPr dirty="0" sz="2600" spc="50"/>
              <a:t>Quick</a:t>
            </a:r>
            <a:r>
              <a:rPr dirty="0" sz="2600" spc="175"/>
              <a:t> </a:t>
            </a:r>
            <a:r>
              <a:rPr dirty="0" sz="2600"/>
              <a:t>Refresher:</a:t>
            </a:r>
            <a:r>
              <a:rPr dirty="0" sz="2600" spc="254"/>
              <a:t> </a:t>
            </a:r>
            <a:r>
              <a:rPr dirty="0" sz="2600"/>
              <a:t>Variable</a:t>
            </a:r>
            <a:r>
              <a:rPr dirty="0" sz="2600" spc="160"/>
              <a:t> </a:t>
            </a:r>
            <a:r>
              <a:rPr dirty="0" sz="2600" spc="-10"/>
              <a:t>Types</a:t>
            </a:r>
            <a:endParaRPr sz="2600"/>
          </a:p>
        </p:txBody>
      </p:sp>
      <p:sp>
        <p:nvSpPr>
          <p:cNvPr id="3" name="object 3" descr=""/>
          <p:cNvSpPr txBox="1"/>
          <p:nvPr/>
        </p:nvSpPr>
        <p:spPr>
          <a:xfrm>
            <a:off x="511121" y="1776582"/>
            <a:ext cx="4779010" cy="1228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660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solidFill>
                  <a:srgbClr val="3F5B99"/>
                </a:solidFill>
                <a:latin typeface="Arial"/>
                <a:cs typeface="Arial"/>
              </a:rPr>
              <a:t>Vocabulary: Continuous</a:t>
            </a:r>
            <a:r>
              <a:rPr dirty="0" sz="1150" spc="20" b="1">
                <a:solidFill>
                  <a:srgbClr val="3F5B99"/>
                </a:solidFill>
                <a:latin typeface="Arial"/>
                <a:cs typeface="Arial"/>
              </a:rPr>
              <a:t> </a:t>
            </a:r>
            <a:r>
              <a:rPr dirty="0" sz="1150" spc="-20" b="1">
                <a:solidFill>
                  <a:srgbClr val="3F5B99"/>
                </a:solidFill>
                <a:latin typeface="Arial"/>
                <a:cs typeface="Arial"/>
              </a:rPr>
              <a:t>data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150">
              <a:latin typeface="Arial"/>
              <a:cs typeface="Arial"/>
            </a:endParaRPr>
          </a:p>
          <a:p>
            <a:pPr marL="93345">
              <a:lnSpc>
                <a:spcPct val="100000"/>
              </a:lnSpc>
            </a:pP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Represent</a:t>
            </a:r>
            <a:r>
              <a:rPr dirty="0" sz="1150" spc="155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some</a:t>
            </a:r>
            <a:r>
              <a:rPr dirty="0" sz="1150" spc="2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measurement</a:t>
            </a:r>
            <a:r>
              <a:rPr dirty="0" sz="1150" spc="125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or</a:t>
            </a:r>
            <a:r>
              <a:rPr dirty="0" sz="1150" spc="6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score</a:t>
            </a:r>
            <a:r>
              <a:rPr dirty="0" sz="1150" spc="-1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on</a:t>
            </a:r>
            <a:r>
              <a:rPr dirty="0" sz="1150" spc="-3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spc="-10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z="1150" spc="5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C1C1C"/>
                </a:solidFill>
                <a:latin typeface="Arial"/>
                <a:cs typeface="Arial"/>
              </a:rPr>
              <a:t>scale.</a:t>
            </a:r>
            <a:endParaRPr sz="1150">
              <a:latin typeface="Arial"/>
              <a:cs typeface="Arial"/>
            </a:endParaRPr>
          </a:p>
          <a:p>
            <a:pPr marL="93345">
              <a:lnSpc>
                <a:spcPct val="100000"/>
              </a:lnSpc>
              <a:spcBef>
                <a:spcPts val="495"/>
              </a:spcBef>
            </a:pPr>
            <a:r>
              <a:rPr dirty="0" sz="1150" spc="-10">
                <a:solidFill>
                  <a:srgbClr val="0C0C0C"/>
                </a:solidFill>
                <a:latin typeface="Arial"/>
                <a:cs typeface="Arial"/>
              </a:rPr>
              <a:t>Examples:</a:t>
            </a:r>
            <a:r>
              <a:rPr dirty="0" sz="1150" spc="160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Reaction</a:t>
            </a:r>
            <a:r>
              <a:rPr dirty="0" sz="1150" spc="70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time</a:t>
            </a:r>
            <a:r>
              <a:rPr dirty="0" sz="1150" spc="15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to</a:t>
            </a:r>
            <a:r>
              <a:rPr dirty="0" sz="1150" spc="95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press</a:t>
            </a:r>
            <a:r>
              <a:rPr dirty="0" sz="1150" spc="45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 spc="-10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z="1150" spc="1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button,</a:t>
            </a:r>
            <a:r>
              <a:rPr dirty="0" sz="1150" spc="3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mean</a:t>
            </a:r>
            <a:r>
              <a:rPr dirty="0" sz="1150" spc="60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anxiety</a:t>
            </a:r>
            <a:r>
              <a:rPr dirty="0" sz="1150" spc="5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spc="-20">
                <a:solidFill>
                  <a:srgbClr val="1C1C1C"/>
                </a:solidFill>
                <a:latin typeface="Arial"/>
                <a:cs typeface="Arial"/>
              </a:rPr>
              <a:t>scor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Answers</a:t>
            </a:r>
            <a:r>
              <a:rPr dirty="0" sz="1150" spc="12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the</a:t>
            </a:r>
            <a:r>
              <a:rPr dirty="0" sz="1150" spc="35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question:</a:t>
            </a:r>
            <a:r>
              <a:rPr dirty="0" sz="1150" spc="85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200" spc="-45" i="1">
                <a:solidFill>
                  <a:srgbClr val="0C0C0C"/>
                </a:solidFill>
                <a:latin typeface="Arial"/>
                <a:cs typeface="Arial"/>
              </a:rPr>
              <a:t>how</a:t>
            </a:r>
            <a:r>
              <a:rPr dirty="0" sz="1200" spc="114" i="1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200" spc="-10" i="1">
                <a:solidFill>
                  <a:srgbClr val="1C1C1C"/>
                </a:solidFill>
                <a:latin typeface="Arial"/>
                <a:cs typeface="Arial"/>
              </a:rPr>
              <a:t>much?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33150" y="1776582"/>
            <a:ext cx="4779010" cy="1228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2393950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solidFill>
                  <a:srgbClr val="3F5B99"/>
                </a:solidFill>
                <a:latin typeface="Arial"/>
                <a:cs typeface="Arial"/>
              </a:rPr>
              <a:t>Vocabulary:</a:t>
            </a:r>
            <a:r>
              <a:rPr dirty="0" sz="1150" spc="20" b="1">
                <a:solidFill>
                  <a:srgbClr val="3F5B99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3F5B99"/>
                </a:solidFill>
                <a:latin typeface="Arial"/>
                <a:cs typeface="Arial"/>
              </a:rPr>
              <a:t>Categorical</a:t>
            </a:r>
            <a:r>
              <a:rPr dirty="0" sz="1150" spc="105" b="1">
                <a:solidFill>
                  <a:srgbClr val="3F5B99"/>
                </a:solidFill>
                <a:latin typeface="Arial"/>
                <a:cs typeface="Arial"/>
              </a:rPr>
              <a:t> </a:t>
            </a:r>
            <a:r>
              <a:rPr dirty="0" sz="1150" spc="-20" b="1">
                <a:solidFill>
                  <a:srgbClr val="3F5B99"/>
                </a:solidFill>
                <a:latin typeface="Arial"/>
                <a:cs typeface="Arial"/>
              </a:rPr>
              <a:t>data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150">
              <a:latin typeface="Arial"/>
              <a:cs typeface="Arial"/>
            </a:endParaRPr>
          </a:p>
          <a:p>
            <a:pPr marL="93345" marR="841375">
              <a:lnSpc>
                <a:spcPct val="135900"/>
              </a:lnSpc>
            </a:pP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Represent</a:t>
            </a:r>
            <a:r>
              <a:rPr dirty="0" sz="1150" spc="204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membership</a:t>
            </a:r>
            <a:r>
              <a:rPr dirty="0" sz="1150" spc="204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in</a:t>
            </a:r>
            <a:r>
              <a:rPr dirty="0" sz="1150" spc="-5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 spc="-105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z="1150" spc="9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particular</a:t>
            </a:r>
            <a:r>
              <a:rPr dirty="0" sz="1150" spc="210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B2B2B"/>
                </a:solidFill>
                <a:latin typeface="Arial"/>
                <a:cs typeface="Arial"/>
              </a:rPr>
              <a:t>group</a:t>
            </a:r>
            <a:r>
              <a:rPr dirty="0" sz="1150" spc="65">
                <a:solidFill>
                  <a:srgbClr val="2B2B2B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or</a:t>
            </a:r>
            <a:r>
              <a:rPr dirty="0" sz="1150" spc="7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C1C1C"/>
                </a:solidFill>
                <a:latin typeface="Arial"/>
                <a:cs typeface="Arial"/>
              </a:rPr>
              <a:t>condition. </a:t>
            </a:r>
            <a:r>
              <a:rPr dirty="0" sz="1150" spc="-10">
                <a:solidFill>
                  <a:srgbClr val="0C0C0C"/>
                </a:solidFill>
                <a:latin typeface="Arial"/>
                <a:cs typeface="Arial"/>
              </a:rPr>
              <a:t>Examples:</a:t>
            </a:r>
            <a:r>
              <a:rPr dirty="0" sz="1150" spc="90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1C1C1C"/>
                </a:solidFill>
                <a:latin typeface="Arial"/>
                <a:cs typeface="Arial"/>
              </a:rPr>
              <a:t>control</a:t>
            </a:r>
            <a:r>
              <a:rPr dirty="0" sz="1150" spc="4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2B2B2B"/>
                </a:solidFill>
                <a:latin typeface="Arial"/>
                <a:cs typeface="Arial"/>
              </a:rPr>
              <a:t>vs</a:t>
            </a:r>
            <a:r>
              <a:rPr dirty="0" sz="1150" spc="-15">
                <a:solidFill>
                  <a:srgbClr val="2B2B2B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experimental</a:t>
            </a:r>
            <a:r>
              <a:rPr dirty="0" sz="1150" spc="9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B2B2B"/>
                </a:solidFill>
                <a:latin typeface="Arial"/>
                <a:cs typeface="Arial"/>
              </a:rPr>
              <a:t>group,</a:t>
            </a:r>
            <a:r>
              <a:rPr dirty="0" sz="1150" spc="-30">
                <a:solidFill>
                  <a:srgbClr val="2B2B2B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B2B2B"/>
                </a:solidFill>
                <a:latin typeface="Arial"/>
                <a:cs typeface="Arial"/>
              </a:rPr>
              <a:t>year</a:t>
            </a:r>
            <a:r>
              <a:rPr dirty="0" sz="1150" spc="40">
                <a:solidFill>
                  <a:srgbClr val="2B2B2B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of</a:t>
            </a:r>
            <a:r>
              <a:rPr dirty="0" sz="1150" spc="1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spc="-25">
                <a:solidFill>
                  <a:srgbClr val="0C0C0C"/>
                </a:solidFill>
                <a:latin typeface="Arial"/>
                <a:cs typeface="Arial"/>
              </a:rPr>
              <a:t>uni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al"/>
              <a:cs typeface="Arial"/>
            </a:endParaRPr>
          </a:p>
          <a:p>
            <a:pPr algn="r" marR="2456180">
              <a:lnSpc>
                <a:spcPct val="100000"/>
              </a:lnSpc>
            </a:pP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Answers</a:t>
            </a:r>
            <a:r>
              <a:rPr dirty="0" sz="1150" spc="13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the</a:t>
            </a:r>
            <a:r>
              <a:rPr dirty="0" sz="1150" spc="35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C0C0C"/>
                </a:solidFill>
                <a:latin typeface="Arial"/>
                <a:cs typeface="Arial"/>
              </a:rPr>
              <a:t>question:</a:t>
            </a:r>
            <a:r>
              <a:rPr dirty="0" sz="1150" spc="45">
                <a:solidFill>
                  <a:srgbClr val="0C0C0C"/>
                </a:solidFill>
                <a:latin typeface="Arial"/>
                <a:cs typeface="Arial"/>
              </a:rPr>
              <a:t> </a:t>
            </a:r>
            <a:r>
              <a:rPr dirty="0" sz="1200" spc="-25" i="1">
                <a:solidFill>
                  <a:srgbClr val="2B2B2B"/>
                </a:solidFill>
                <a:latin typeface="Arial"/>
                <a:cs typeface="Arial"/>
              </a:rPr>
              <a:t>which</a:t>
            </a:r>
            <a:r>
              <a:rPr dirty="0" sz="1200" spc="60" i="1">
                <a:solidFill>
                  <a:srgbClr val="2B2B2B"/>
                </a:solidFill>
                <a:latin typeface="Arial"/>
                <a:cs typeface="Arial"/>
              </a:rPr>
              <a:t> </a:t>
            </a:r>
            <a:r>
              <a:rPr dirty="0" sz="1200" spc="-20" i="1">
                <a:solidFill>
                  <a:srgbClr val="1C1C1C"/>
                </a:solidFill>
                <a:latin typeface="Arial"/>
                <a:cs typeface="Arial"/>
              </a:rPr>
              <a:t>one?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452869" y="5740281"/>
            <a:ext cx="15748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30">
                <a:solidFill>
                  <a:srgbClr val="2B2B2B"/>
                </a:solidFill>
                <a:latin typeface="Courier New"/>
                <a:cs typeface="Courier New"/>
              </a:rPr>
              <a:t>21</a:t>
            </a:r>
            <a:endParaRPr sz="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539" y="272214"/>
            <a:ext cx="236220" cy="4629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50" spc="-50" b="1" i="1">
                <a:solidFill>
                  <a:srgbClr val="003B49"/>
                </a:solidFill>
                <a:latin typeface="Arial"/>
                <a:cs typeface="Arial"/>
              </a:rPr>
              <a:t>χ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36" y="338327"/>
            <a:ext cx="126491" cy="18592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972" y="377952"/>
            <a:ext cx="3028188" cy="27279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683" y="1059180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7804" y="998220"/>
            <a:ext cx="3447288" cy="19507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36720" y="995172"/>
            <a:ext cx="1618487" cy="21031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683" y="1491996"/>
            <a:ext cx="76200" cy="76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7616" y="1432559"/>
            <a:ext cx="7557516" cy="20726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62259" y="5806439"/>
            <a:ext cx="109728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252" y="362712"/>
            <a:ext cx="4846319" cy="33223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83" y="1043939"/>
            <a:ext cx="76200" cy="761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375" y="982980"/>
            <a:ext cx="7528560" cy="2057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683" y="1476755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8472" y="1412748"/>
            <a:ext cx="3390900" cy="17068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156" y="2010155"/>
            <a:ext cx="4860293" cy="328726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94020" y="5225796"/>
            <a:ext cx="1272540" cy="20421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62260" y="5806439"/>
            <a:ext cx="109728" cy="777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252" y="362712"/>
            <a:ext cx="4846319" cy="33223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83" y="1043939"/>
            <a:ext cx="76200" cy="761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472" y="979932"/>
            <a:ext cx="5343144" cy="20878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683" y="1476755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14600" y="1414272"/>
            <a:ext cx="7210044" cy="208787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826008" y="1911095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0224" y="1850136"/>
            <a:ext cx="6632447" cy="207263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826008" y="2343911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0891" y="2282951"/>
            <a:ext cx="3119627" cy="20726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7616" y="1408175"/>
            <a:ext cx="1740384" cy="21640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9683" y="2935224"/>
            <a:ext cx="76200" cy="762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7616" y="2874264"/>
            <a:ext cx="4451603" cy="20573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5424" y="3217164"/>
            <a:ext cx="2834640" cy="166116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826008" y="3688080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40891" y="3628644"/>
            <a:ext cx="1441704" cy="166116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40508" y="3627119"/>
            <a:ext cx="2449068" cy="20574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3272" y="3922776"/>
            <a:ext cx="3392424" cy="207264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6347460" y="3080003"/>
            <a:ext cx="2914015" cy="5080"/>
          </a:xfrm>
          <a:custGeom>
            <a:avLst/>
            <a:gdLst/>
            <a:ahLst/>
            <a:cxnLst/>
            <a:rect l="l" t="t" r="r" b="b"/>
            <a:pathLst>
              <a:path w="2914015" h="5080">
                <a:moveTo>
                  <a:pt x="2913887" y="4572"/>
                </a:moveTo>
                <a:lnTo>
                  <a:pt x="0" y="4572"/>
                </a:lnTo>
                <a:lnTo>
                  <a:pt x="0" y="0"/>
                </a:lnTo>
                <a:lnTo>
                  <a:pt x="2913887" y="0"/>
                </a:lnTo>
                <a:lnTo>
                  <a:pt x="2913887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6347460" y="3471672"/>
            <a:ext cx="2914015" cy="6350"/>
          </a:xfrm>
          <a:custGeom>
            <a:avLst/>
            <a:gdLst/>
            <a:ahLst/>
            <a:cxnLst/>
            <a:rect l="l" t="t" r="r" b="b"/>
            <a:pathLst>
              <a:path w="2914015" h="6350">
                <a:moveTo>
                  <a:pt x="2913887" y="6095"/>
                </a:moveTo>
                <a:lnTo>
                  <a:pt x="0" y="6095"/>
                </a:lnTo>
                <a:lnTo>
                  <a:pt x="0" y="0"/>
                </a:lnTo>
                <a:lnTo>
                  <a:pt x="2913887" y="0"/>
                </a:lnTo>
                <a:lnTo>
                  <a:pt x="2913887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6347460" y="3864864"/>
            <a:ext cx="2914015" cy="5080"/>
          </a:xfrm>
          <a:custGeom>
            <a:avLst/>
            <a:gdLst/>
            <a:ahLst/>
            <a:cxnLst/>
            <a:rect l="l" t="t" r="r" b="b"/>
            <a:pathLst>
              <a:path w="2914015" h="5079">
                <a:moveTo>
                  <a:pt x="2913887" y="4571"/>
                </a:moveTo>
                <a:lnTo>
                  <a:pt x="0" y="4571"/>
                </a:lnTo>
                <a:lnTo>
                  <a:pt x="0" y="0"/>
                </a:lnTo>
                <a:lnTo>
                  <a:pt x="2913887" y="0"/>
                </a:lnTo>
                <a:lnTo>
                  <a:pt x="2913887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6347460" y="4256532"/>
            <a:ext cx="2914015" cy="6350"/>
          </a:xfrm>
          <a:custGeom>
            <a:avLst/>
            <a:gdLst/>
            <a:ahLst/>
            <a:cxnLst/>
            <a:rect l="l" t="t" r="r" b="b"/>
            <a:pathLst>
              <a:path w="2914015" h="6350">
                <a:moveTo>
                  <a:pt x="2913887" y="6095"/>
                </a:moveTo>
                <a:lnTo>
                  <a:pt x="0" y="6095"/>
                </a:lnTo>
                <a:lnTo>
                  <a:pt x="0" y="0"/>
                </a:lnTo>
                <a:lnTo>
                  <a:pt x="2913887" y="0"/>
                </a:lnTo>
                <a:lnTo>
                  <a:pt x="2913887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6347460" y="4649724"/>
            <a:ext cx="2914015" cy="5080"/>
          </a:xfrm>
          <a:custGeom>
            <a:avLst/>
            <a:gdLst/>
            <a:ahLst/>
            <a:cxnLst/>
            <a:rect l="l" t="t" r="r" b="b"/>
            <a:pathLst>
              <a:path w="2914015" h="5079">
                <a:moveTo>
                  <a:pt x="2913887" y="4572"/>
                </a:moveTo>
                <a:lnTo>
                  <a:pt x="0" y="4572"/>
                </a:lnTo>
                <a:lnTo>
                  <a:pt x="0" y="0"/>
                </a:lnTo>
                <a:lnTo>
                  <a:pt x="2913887" y="0"/>
                </a:lnTo>
                <a:lnTo>
                  <a:pt x="2913887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69380" y="2802635"/>
            <a:ext cx="1184148" cy="17068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911084" y="2802635"/>
            <a:ext cx="1228344" cy="170688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6470903" y="3198876"/>
            <a:ext cx="481965" cy="167640"/>
          </a:xfrm>
          <a:custGeom>
            <a:avLst/>
            <a:gdLst/>
            <a:ahLst/>
            <a:cxnLst/>
            <a:rect l="l" t="t" r="r" b="b"/>
            <a:pathLst>
              <a:path w="481965" h="167639">
                <a:moveTo>
                  <a:pt x="53340" y="167640"/>
                </a:moveTo>
                <a:lnTo>
                  <a:pt x="42672" y="167640"/>
                </a:lnTo>
                <a:lnTo>
                  <a:pt x="35051" y="166116"/>
                </a:lnTo>
                <a:lnTo>
                  <a:pt x="6096" y="140208"/>
                </a:lnTo>
                <a:lnTo>
                  <a:pt x="4572" y="134112"/>
                </a:lnTo>
                <a:lnTo>
                  <a:pt x="2572" y="128135"/>
                </a:lnTo>
                <a:lnTo>
                  <a:pt x="1143" y="121729"/>
                </a:lnTo>
                <a:lnTo>
                  <a:pt x="285" y="115038"/>
                </a:lnTo>
                <a:lnTo>
                  <a:pt x="0" y="108204"/>
                </a:lnTo>
                <a:lnTo>
                  <a:pt x="0" y="100583"/>
                </a:lnTo>
                <a:lnTo>
                  <a:pt x="1524" y="92964"/>
                </a:lnTo>
                <a:lnTo>
                  <a:pt x="4572" y="85343"/>
                </a:lnTo>
                <a:lnTo>
                  <a:pt x="6096" y="77724"/>
                </a:lnTo>
                <a:lnTo>
                  <a:pt x="9144" y="71627"/>
                </a:lnTo>
                <a:lnTo>
                  <a:pt x="13716" y="67056"/>
                </a:lnTo>
                <a:lnTo>
                  <a:pt x="18288" y="60959"/>
                </a:lnTo>
                <a:lnTo>
                  <a:pt x="22860" y="57912"/>
                </a:lnTo>
                <a:lnTo>
                  <a:pt x="30480" y="54864"/>
                </a:lnTo>
                <a:lnTo>
                  <a:pt x="36576" y="51816"/>
                </a:lnTo>
                <a:lnTo>
                  <a:pt x="44196" y="50291"/>
                </a:lnTo>
                <a:lnTo>
                  <a:pt x="59435" y="50291"/>
                </a:lnTo>
                <a:lnTo>
                  <a:pt x="71628" y="53340"/>
                </a:lnTo>
                <a:lnTo>
                  <a:pt x="77724" y="56388"/>
                </a:lnTo>
                <a:lnTo>
                  <a:pt x="82296" y="59435"/>
                </a:lnTo>
                <a:lnTo>
                  <a:pt x="39624" y="59435"/>
                </a:lnTo>
                <a:lnTo>
                  <a:pt x="35051" y="62483"/>
                </a:lnTo>
                <a:lnTo>
                  <a:pt x="30480" y="64008"/>
                </a:lnTo>
                <a:lnTo>
                  <a:pt x="25908" y="68580"/>
                </a:lnTo>
                <a:lnTo>
                  <a:pt x="22860" y="73151"/>
                </a:lnTo>
                <a:lnTo>
                  <a:pt x="18288" y="76200"/>
                </a:lnTo>
                <a:lnTo>
                  <a:pt x="16764" y="82296"/>
                </a:lnTo>
                <a:lnTo>
                  <a:pt x="13716" y="88391"/>
                </a:lnTo>
                <a:lnTo>
                  <a:pt x="12192" y="94488"/>
                </a:lnTo>
                <a:lnTo>
                  <a:pt x="12192" y="123443"/>
                </a:lnTo>
                <a:lnTo>
                  <a:pt x="13716" y="129540"/>
                </a:lnTo>
                <a:lnTo>
                  <a:pt x="16764" y="135635"/>
                </a:lnTo>
                <a:lnTo>
                  <a:pt x="18288" y="141732"/>
                </a:lnTo>
                <a:lnTo>
                  <a:pt x="25908" y="149351"/>
                </a:lnTo>
                <a:lnTo>
                  <a:pt x="35051" y="155448"/>
                </a:lnTo>
                <a:lnTo>
                  <a:pt x="44196" y="158496"/>
                </a:lnTo>
                <a:lnTo>
                  <a:pt x="80010" y="158496"/>
                </a:lnTo>
                <a:lnTo>
                  <a:pt x="79248" y="160020"/>
                </a:lnTo>
                <a:lnTo>
                  <a:pt x="76200" y="161543"/>
                </a:lnTo>
                <a:lnTo>
                  <a:pt x="71628" y="163067"/>
                </a:lnTo>
                <a:lnTo>
                  <a:pt x="68580" y="164591"/>
                </a:lnTo>
                <a:lnTo>
                  <a:pt x="65532" y="164591"/>
                </a:lnTo>
                <a:lnTo>
                  <a:pt x="60960" y="166116"/>
                </a:lnTo>
                <a:lnTo>
                  <a:pt x="57912" y="166116"/>
                </a:lnTo>
                <a:lnTo>
                  <a:pt x="53340" y="167640"/>
                </a:lnTo>
                <a:close/>
              </a:path>
              <a:path w="481965" h="167639">
                <a:moveTo>
                  <a:pt x="82296" y="68580"/>
                </a:moveTo>
                <a:lnTo>
                  <a:pt x="79248" y="68580"/>
                </a:lnTo>
                <a:lnTo>
                  <a:pt x="76200" y="65532"/>
                </a:lnTo>
                <a:lnTo>
                  <a:pt x="74676" y="65532"/>
                </a:lnTo>
                <a:lnTo>
                  <a:pt x="73151" y="64008"/>
                </a:lnTo>
                <a:lnTo>
                  <a:pt x="67056" y="60959"/>
                </a:lnTo>
                <a:lnTo>
                  <a:pt x="64008" y="60959"/>
                </a:lnTo>
                <a:lnTo>
                  <a:pt x="60960" y="59435"/>
                </a:lnTo>
                <a:lnTo>
                  <a:pt x="82296" y="59435"/>
                </a:lnTo>
                <a:lnTo>
                  <a:pt x="86867" y="64008"/>
                </a:lnTo>
                <a:lnTo>
                  <a:pt x="82296" y="68580"/>
                </a:lnTo>
                <a:close/>
              </a:path>
              <a:path w="481965" h="167639">
                <a:moveTo>
                  <a:pt x="80010" y="158496"/>
                </a:moveTo>
                <a:lnTo>
                  <a:pt x="60960" y="158496"/>
                </a:lnTo>
                <a:lnTo>
                  <a:pt x="64008" y="156972"/>
                </a:lnTo>
                <a:lnTo>
                  <a:pt x="68580" y="155448"/>
                </a:lnTo>
                <a:lnTo>
                  <a:pt x="71628" y="153924"/>
                </a:lnTo>
                <a:lnTo>
                  <a:pt x="73151" y="152400"/>
                </a:lnTo>
                <a:lnTo>
                  <a:pt x="76200" y="150875"/>
                </a:lnTo>
                <a:lnTo>
                  <a:pt x="80772" y="146304"/>
                </a:lnTo>
                <a:lnTo>
                  <a:pt x="83819" y="146304"/>
                </a:lnTo>
                <a:lnTo>
                  <a:pt x="88392" y="150875"/>
                </a:lnTo>
                <a:lnTo>
                  <a:pt x="86867" y="153924"/>
                </a:lnTo>
                <a:lnTo>
                  <a:pt x="80772" y="156972"/>
                </a:lnTo>
                <a:lnTo>
                  <a:pt x="80010" y="158496"/>
                </a:lnTo>
                <a:close/>
              </a:path>
              <a:path w="481965" h="167639">
                <a:moveTo>
                  <a:pt x="126492" y="166116"/>
                </a:moveTo>
                <a:lnTo>
                  <a:pt x="115824" y="166116"/>
                </a:lnTo>
                <a:lnTo>
                  <a:pt x="115824" y="0"/>
                </a:lnTo>
                <a:lnTo>
                  <a:pt x="126492" y="0"/>
                </a:lnTo>
                <a:lnTo>
                  <a:pt x="126492" y="166116"/>
                </a:lnTo>
                <a:close/>
              </a:path>
              <a:path w="481965" h="167639">
                <a:moveTo>
                  <a:pt x="217932" y="167640"/>
                </a:moveTo>
                <a:lnTo>
                  <a:pt x="201167" y="167640"/>
                </a:lnTo>
                <a:lnTo>
                  <a:pt x="195072" y="166116"/>
                </a:lnTo>
                <a:lnTo>
                  <a:pt x="187451" y="163067"/>
                </a:lnTo>
                <a:lnTo>
                  <a:pt x="181356" y="160020"/>
                </a:lnTo>
                <a:lnTo>
                  <a:pt x="176783" y="156972"/>
                </a:lnTo>
                <a:lnTo>
                  <a:pt x="172212" y="150875"/>
                </a:lnTo>
                <a:lnTo>
                  <a:pt x="167640" y="146304"/>
                </a:lnTo>
                <a:lnTo>
                  <a:pt x="164592" y="140208"/>
                </a:lnTo>
                <a:lnTo>
                  <a:pt x="161544" y="132588"/>
                </a:lnTo>
                <a:lnTo>
                  <a:pt x="160019" y="126491"/>
                </a:lnTo>
                <a:lnTo>
                  <a:pt x="158496" y="117348"/>
                </a:lnTo>
                <a:lnTo>
                  <a:pt x="158496" y="100583"/>
                </a:lnTo>
                <a:lnTo>
                  <a:pt x="172212" y="67056"/>
                </a:lnTo>
                <a:lnTo>
                  <a:pt x="176783" y="60959"/>
                </a:lnTo>
                <a:lnTo>
                  <a:pt x="181356" y="57912"/>
                </a:lnTo>
                <a:lnTo>
                  <a:pt x="187451" y="54864"/>
                </a:lnTo>
                <a:lnTo>
                  <a:pt x="195072" y="51816"/>
                </a:lnTo>
                <a:lnTo>
                  <a:pt x="201167" y="50291"/>
                </a:lnTo>
                <a:lnTo>
                  <a:pt x="217932" y="50291"/>
                </a:lnTo>
                <a:lnTo>
                  <a:pt x="225551" y="51816"/>
                </a:lnTo>
                <a:lnTo>
                  <a:pt x="240792" y="59435"/>
                </a:lnTo>
                <a:lnTo>
                  <a:pt x="196596" y="59435"/>
                </a:lnTo>
                <a:lnTo>
                  <a:pt x="182880" y="68580"/>
                </a:lnTo>
                <a:lnTo>
                  <a:pt x="179832" y="73151"/>
                </a:lnTo>
                <a:lnTo>
                  <a:pt x="176783" y="76200"/>
                </a:lnTo>
                <a:lnTo>
                  <a:pt x="173735" y="82296"/>
                </a:lnTo>
                <a:lnTo>
                  <a:pt x="169164" y="100583"/>
                </a:lnTo>
                <a:lnTo>
                  <a:pt x="169164" y="115824"/>
                </a:lnTo>
                <a:lnTo>
                  <a:pt x="192024" y="155448"/>
                </a:lnTo>
                <a:lnTo>
                  <a:pt x="202692" y="158496"/>
                </a:lnTo>
                <a:lnTo>
                  <a:pt x="240792" y="158496"/>
                </a:lnTo>
                <a:lnTo>
                  <a:pt x="225551" y="166116"/>
                </a:lnTo>
                <a:lnTo>
                  <a:pt x="217932" y="167640"/>
                </a:lnTo>
                <a:close/>
              </a:path>
              <a:path w="481965" h="167639">
                <a:moveTo>
                  <a:pt x="240792" y="158496"/>
                </a:moveTo>
                <a:lnTo>
                  <a:pt x="216408" y="158496"/>
                </a:lnTo>
                <a:lnTo>
                  <a:pt x="222503" y="156972"/>
                </a:lnTo>
                <a:lnTo>
                  <a:pt x="227076" y="155448"/>
                </a:lnTo>
                <a:lnTo>
                  <a:pt x="233172" y="152400"/>
                </a:lnTo>
                <a:lnTo>
                  <a:pt x="240792" y="144780"/>
                </a:lnTo>
                <a:lnTo>
                  <a:pt x="246888" y="135635"/>
                </a:lnTo>
                <a:lnTo>
                  <a:pt x="249935" y="123443"/>
                </a:lnTo>
                <a:lnTo>
                  <a:pt x="249935" y="94488"/>
                </a:lnTo>
                <a:lnTo>
                  <a:pt x="246888" y="82296"/>
                </a:lnTo>
                <a:lnTo>
                  <a:pt x="243840" y="76200"/>
                </a:lnTo>
                <a:lnTo>
                  <a:pt x="233172" y="65532"/>
                </a:lnTo>
                <a:lnTo>
                  <a:pt x="227076" y="62483"/>
                </a:lnTo>
                <a:lnTo>
                  <a:pt x="222503" y="59435"/>
                </a:lnTo>
                <a:lnTo>
                  <a:pt x="240792" y="59435"/>
                </a:lnTo>
                <a:lnTo>
                  <a:pt x="243840" y="60959"/>
                </a:lnTo>
                <a:lnTo>
                  <a:pt x="248412" y="67056"/>
                </a:lnTo>
                <a:lnTo>
                  <a:pt x="252983" y="71627"/>
                </a:lnTo>
                <a:lnTo>
                  <a:pt x="256032" y="77724"/>
                </a:lnTo>
                <a:lnTo>
                  <a:pt x="257556" y="85343"/>
                </a:lnTo>
                <a:lnTo>
                  <a:pt x="260603" y="91440"/>
                </a:lnTo>
                <a:lnTo>
                  <a:pt x="262128" y="100583"/>
                </a:lnTo>
                <a:lnTo>
                  <a:pt x="262128" y="117348"/>
                </a:lnTo>
                <a:lnTo>
                  <a:pt x="260603" y="126491"/>
                </a:lnTo>
                <a:lnTo>
                  <a:pt x="257556" y="132588"/>
                </a:lnTo>
                <a:lnTo>
                  <a:pt x="256032" y="140208"/>
                </a:lnTo>
                <a:lnTo>
                  <a:pt x="252983" y="146304"/>
                </a:lnTo>
                <a:lnTo>
                  <a:pt x="248412" y="150875"/>
                </a:lnTo>
                <a:lnTo>
                  <a:pt x="243840" y="156972"/>
                </a:lnTo>
                <a:lnTo>
                  <a:pt x="240792" y="158496"/>
                </a:lnTo>
                <a:close/>
              </a:path>
              <a:path w="481965" h="167639">
                <a:moveTo>
                  <a:pt x="335280" y="167640"/>
                </a:moveTo>
                <a:lnTo>
                  <a:pt x="323088" y="167640"/>
                </a:lnTo>
                <a:lnTo>
                  <a:pt x="316992" y="166116"/>
                </a:lnTo>
                <a:lnTo>
                  <a:pt x="284988" y="134112"/>
                </a:lnTo>
                <a:lnTo>
                  <a:pt x="281940" y="108204"/>
                </a:lnTo>
                <a:lnTo>
                  <a:pt x="281940" y="100583"/>
                </a:lnTo>
                <a:lnTo>
                  <a:pt x="284988" y="85343"/>
                </a:lnTo>
                <a:lnTo>
                  <a:pt x="288035" y="77724"/>
                </a:lnTo>
                <a:lnTo>
                  <a:pt x="291083" y="71627"/>
                </a:lnTo>
                <a:lnTo>
                  <a:pt x="295656" y="67056"/>
                </a:lnTo>
                <a:lnTo>
                  <a:pt x="298703" y="60959"/>
                </a:lnTo>
                <a:lnTo>
                  <a:pt x="316992" y="51816"/>
                </a:lnTo>
                <a:lnTo>
                  <a:pt x="324612" y="50291"/>
                </a:lnTo>
                <a:lnTo>
                  <a:pt x="339851" y="50291"/>
                </a:lnTo>
                <a:lnTo>
                  <a:pt x="347472" y="51816"/>
                </a:lnTo>
                <a:lnTo>
                  <a:pt x="352044" y="53340"/>
                </a:lnTo>
                <a:lnTo>
                  <a:pt x="358140" y="56388"/>
                </a:lnTo>
                <a:lnTo>
                  <a:pt x="362712" y="59435"/>
                </a:lnTo>
                <a:lnTo>
                  <a:pt x="321564" y="59435"/>
                </a:lnTo>
                <a:lnTo>
                  <a:pt x="315467" y="62483"/>
                </a:lnTo>
                <a:lnTo>
                  <a:pt x="310896" y="64008"/>
                </a:lnTo>
                <a:lnTo>
                  <a:pt x="306324" y="68580"/>
                </a:lnTo>
                <a:lnTo>
                  <a:pt x="303276" y="73151"/>
                </a:lnTo>
                <a:lnTo>
                  <a:pt x="300228" y="76200"/>
                </a:lnTo>
                <a:lnTo>
                  <a:pt x="297180" y="82296"/>
                </a:lnTo>
                <a:lnTo>
                  <a:pt x="292608" y="100583"/>
                </a:lnTo>
                <a:lnTo>
                  <a:pt x="292608" y="117348"/>
                </a:lnTo>
                <a:lnTo>
                  <a:pt x="315467" y="155448"/>
                </a:lnTo>
                <a:lnTo>
                  <a:pt x="326135" y="158496"/>
                </a:lnTo>
                <a:lnTo>
                  <a:pt x="361188" y="158496"/>
                </a:lnTo>
                <a:lnTo>
                  <a:pt x="359664" y="160020"/>
                </a:lnTo>
                <a:lnTo>
                  <a:pt x="350519" y="164591"/>
                </a:lnTo>
                <a:lnTo>
                  <a:pt x="345948" y="164591"/>
                </a:lnTo>
                <a:lnTo>
                  <a:pt x="342900" y="166116"/>
                </a:lnTo>
                <a:lnTo>
                  <a:pt x="338328" y="166116"/>
                </a:lnTo>
                <a:lnTo>
                  <a:pt x="335280" y="167640"/>
                </a:lnTo>
                <a:close/>
              </a:path>
              <a:path w="481965" h="167639">
                <a:moveTo>
                  <a:pt x="364235" y="68580"/>
                </a:moveTo>
                <a:lnTo>
                  <a:pt x="359664" y="68580"/>
                </a:lnTo>
                <a:lnTo>
                  <a:pt x="359664" y="67056"/>
                </a:lnTo>
                <a:lnTo>
                  <a:pt x="358140" y="65532"/>
                </a:lnTo>
                <a:lnTo>
                  <a:pt x="356616" y="65532"/>
                </a:lnTo>
                <a:lnTo>
                  <a:pt x="353567" y="64008"/>
                </a:lnTo>
                <a:lnTo>
                  <a:pt x="352044" y="62483"/>
                </a:lnTo>
                <a:lnTo>
                  <a:pt x="348996" y="60959"/>
                </a:lnTo>
                <a:lnTo>
                  <a:pt x="345948" y="60959"/>
                </a:lnTo>
                <a:lnTo>
                  <a:pt x="342900" y="59435"/>
                </a:lnTo>
                <a:lnTo>
                  <a:pt x="362712" y="59435"/>
                </a:lnTo>
                <a:lnTo>
                  <a:pt x="367283" y="64008"/>
                </a:lnTo>
                <a:lnTo>
                  <a:pt x="364235" y="67056"/>
                </a:lnTo>
                <a:lnTo>
                  <a:pt x="364235" y="68580"/>
                </a:lnTo>
                <a:close/>
              </a:path>
              <a:path w="481965" h="167639">
                <a:moveTo>
                  <a:pt x="361188" y="158496"/>
                </a:moveTo>
                <a:lnTo>
                  <a:pt x="341376" y="158496"/>
                </a:lnTo>
                <a:lnTo>
                  <a:pt x="345948" y="156972"/>
                </a:lnTo>
                <a:lnTo>
                  <a:pt x="355092" y="152400"/>
                </a:lnTo>
                <a:lnTo>
                  <a:pt x="356616" y="150875"/>
                </a:lnTo>
                <a:lnTo>
                  <a:pt x="359664" y="149351"/>
                </a:lnTo>
                <a:lnTo>
                  <a:pt x="361188" y="147827"/>
                </a:lnTo>
                <a:lnTo>
                  <a:pt x="361188" y="146304"/>
                </a:lnTo>
                <a:lnTo>
                  <a:pt x="365760" y="146304"/>
                </a:lnTo>
                <a:lnTo>
                  <a:pt x="365760" y="147827"/>
                </a:lnTo>
                <a:lnTo>
                  <a:pt x="368808" y="150875"/>
                </a:lnTo>
                <a:lnTo>
                  <a:pt x="367283" y="153924"/>
                </a:lnTo>
                <a:lnTo>
                  <a:pt x="365760" y="155448"/>
                </a:lnTo>
                <a:lnTo>
                  <a:pt x="362712" y="156972"/>
                </a:lnTo>
                <a:lnTo>
                  <a:pt x="361188" y="158496"/>
                </a:lnTo>
                <a:close/>
              </a:path>
              <a:path w="481965" h="167639">
                <a:moveTo>
                  <a:pt x="405383" y="166116"/>
                </a:moveTo>
                <a:lnTo>
                  <a:pt x="394716" y="166116"/>
                </a:lnTo>
                <a:lnTo>
                  <a:pt x="394716" y="0"/>
                </a:lnTo>
                <a:lnTo>
                  <a:pt x="405383" y="0"/>
                </a:lnTo>
                <a:lnTo>
                  <a:pt x="405383" y="100583"/>
                </a:lnTo>
                <a:lnTo>
                  <a:pt x="426720" y="100583"/>
                </a:lnTo>
                <a:lnTo>
                  <a:pt x="423672" y="103632"/>
                </a:lnTo>
                <a:lnTo>
                  <a:pt x="425196" y="103632"/>
                </a:lnTo>
                <a:lnTo>
                  <a:pt x="425196" y="105156"/>
                </a:lnTo>
                <a:lnTo>
                  <a:pt x="426719" y="105156"/>
                </a:lnTo>
                <a:lnTo>
                  <a:pt x="426719" y="106680"/>
                </a:lnTo>
                <a:lnTo>
                  <a:pt x="428244" y="106680"/>
                </a:lnTo>
                <a:lnTo>
                  <a:pt x="429767" y="108204"/>
                </a:lnTo>
                <a:lnTo>
                  <a:pt x="405383" y="108204"/>
                </a:lnTo>
                <a:lnTo>
                  <a:pt x="405383" y="166116"/>
                </a:lnTo>
                <a:close/>
              </a:path>
              <a:path w="481965" h="167639">
                <a:moveTo>
                  <a:pt x="426720" y="100583"/>
                </a:moveTo>
                <a:lnTo>
                  <a:pt x="414528" y="100583"/>
                </a:lnTo>
                <a:lnTo>
                  <a:pt x="417576" y="97535"/>
                </a:lnTo>
                <a:lnTo>
                  <a:pt x="461772" y="54864"/>
                </a:lnTo>
                <a:lnTo>
                  <a:pt x="463296" y="54864"/>
                </a:lnTo>
                <a:lnTo>
                  <a:pt x="466344" y="51816"/>
                </a:lnTo>
                <a:lnTo>
                  <a:pt x="478535" y="51816"/>
                </a:lnTo>
                <a:lnTo>
                  <a:pt x="428244" y="99059"/>
                </a:lnTo>
                <a:lnTo>
                  <a:pt x="426720" y="100583"/>
                </a:lnTo>
                <a:close/>
              </a:path>
              <a:path w="481965" h="167639">
                <a:moveTo>
                  <a:pt x="481583" y="166116"/>
                </a:moveTo>
                <a:lnTo>
                  <a:pt x="470916" y="166116"/>
                </a:lnTo>
                <a:lnTo>
                  <a:pt x="469392" y="164591"/>
                </a:lnTo>
                <a:lnTo>
                  <a:pt x="467867" y="164591"/>
                </a:lnTo>
                <a:lnTo>
                  <a:pt x="466344" y="163067"/>
                </a:lnTo>
                <a:lnTo>
                  <a:pt x="419100" y="111251"/>
                </a:lnTo>
                <a:lnTo>
                  <a:pt x="417576" y="111251"/>
                </a:lnTo>
                <a:lnTo>
                  <a:pt x="417576" y="109727"/>
                </a:lnTo>
                <a:lnTo>
                  <a:pt x="416051" y="109727"/>
                </a:lnTo>
                <a:lnTo>
                  <a:pt x="414528" y="108204"/>
                </a:lnTo>
                <a:lnTo>
                  <a:pt x="429767" y="108204"/>
                </a:lnTo>
                <a:lnTo>
                  <a:pt x="481583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7912607" y="3198876"/>
            <a:ext cx="439420" cy="207645"/>
          </a:xfrm>
          <a:custGeom>
            <a:avLst/>
            <a:gdLst/>
            <a:ahLst/>
            <a:cxnLst/>
            <a:rect l="l" t="t" r="r" b="b"/>
            <a:pathLst>
              <a:path w="439420" h="207645">
                <a:moveTo>
                  <a:pt x="16183" y="79248"/>
                </a:moveTo>
                <a:lnTo>
                  <a:pt x="10668" y="79248"/>
                </a:lnTo>
                <a:lnTo>
                  <a:pt x="13716" y="70104"/>
                </a:lnTo>
                <a:lnTo>
                  <a:pt x="18288" y="64008"/>
                </a:lnTo>
                <a:lnTo>
                  <a:pt x="24384" y="57912"/>
                </a:lnTo>
                <a:lnTo>
                  <a:pt x="30480" y="53340"/>
                </a:lnTo>
                <a:lnTo>
                  <a:pt x="38100" y="50291"/>
                </a:lnTo>
                <a:lnTo>
                  <a:pt x="53340" y="50291"/>
                </a:lnTo>
                <a:lnTo>
                  <a:pt x="56388" y="51816"/>
                </a:lnTo>
                <a:lnTo>
                  <a:pt x="59436" y="51816"/>
                </a:lnTo>
                <a:lnTo>
                  <a:pt x="62484" y="53340"/>
                </a:lnTo>
                <a:lnTo>
                  <a:pt x="64008" y="54864"/>
                </a:lnTo>
                <a:lnTo>
                  <a:pt x="64008" y="60959"/>
                </a:lnTo>
                <a:lnTo>
                  <a:pt x="36576" y="60959"/>
                </a:lnTo>
                <a:lnTo>
                  <a:pt x="28956" y="64008"/>
                </a:lnTo>
                <a:lnTo>
                  <a:pt x="24384" y="68580"/>
                </a:lnTo>
                <a:lnTo>
                  <a:pt x="20098" y="73437"/>
                </a:lnTo>
                <a:lnTo>
                  <a:pt x="16383" y="78867"/>
                </a:lnTo>
                <a:lnTo>
                  <a:pt x="16183" y="79248"/>
                </a:lnTo>
                <a:close/>
              </a:path>
              <a:path w="439420" h="207645">
                <a:moveTo>
                  <a:pt x="10668" y="166116"/>
                </a:moveTo>
                <a:lnTo>
                  <a:pt x="0" y="166116"/>
                </a:lnTo>
                <a:lnTo>
                  <a:pt x="0" y="51816"/>
                </a:lnTo>
                <a:lnTo>
                  <a:pt x="7620" y="51816"/>
                </a:lnTo>
                <a:lnTo>
                  <a:pt x="7620" y="53340"/>
                </a:lnTo>
                <a:lnTo>
                  <a:pt x="9144" y="53340"/>
                </a:lnTo>
                <a:lnTo>
                  <a:pt x="9245" y="57912"/>
                </a:lnTo>
                <a:lnTo>
                  <a:pt x="10643" y="78867"/>
                </a:lnTo>
                <a:lnTo>
                  <a:pt x="10668" y="79248"/>
                </a:lnTo>
                <a:lnTo>
                  <a:pt x="16183" y="79248"/>
                </a:lnTo>
                <a:lnTo>
                  <a:pt x="13240" y="84867"/>
                </a:lnTo>
                <a:lnTo>
                  <a:pt x="10668" y="91440"/>
                </a:lnTo>
                <a:lnTo>
                  <a:pt x="10668" y="166116"/>
                </a:lnTo>
                <a:close/>
              </a:path>
              <a:path w="439420" h="207645">
                <a:moveTo>
                  <a:pt x="62484" y="64008"/>
                </a:moveTo>
                <a:lnTo>
                  <a:pt x="59436" y="64008"/>
                </a:lnTo>
                <a:lnTo>
                  <a:pt x="57912" y="62483"/>
                </a:lnTo>
                <a:lnTo>
                  <a:pt x="54864" y="62483"/>
                </a:lnTo>
                <a:lnTo>
                  <a:pt x="53340" y="60959"/>
                </a:lnTo>
                <a:lnTo>
                  <a:pt x="64008" y="60959"/>
                </a:lnTo>
                <a:lnTo>
                  <a:pt x="64008" y="62483"/>
                </a:lnTo>
                <a:lnTo>
                  <a:pt x="62484" y="64008"/>
                </a:lnTo>
                <a:close/>
              </a:path>
              <a:path w="439420" h="207645">
                <a:moveTo>
                  <a:pt x="103632" y="166116"/>
                </a:moveTo>
                <a:lnTo>
                  <a:pt x="92964" y="166116"/>
                </a:lnTo>
                <a:lnTo>
                  <a:pt x="92964" y="51816"/>
                </a:lnTo>
                <a:lnTo>
                  <a:pt x="103632" y="51816"/>
                </a:lnTo>
                <a:lnTo>
                  <a:pt x="103632" y="166116"/>
                </a:lnTo>
                <a:close/>
              </a:path>
              <a:path w="439420" h="207645">
                <a:moveTo>
                  <a:pt x="102108" y="4572"/>
                </a:moveTo>
                <a:lnTo>
                  <a:pt x="94488" y="4572"/>
                </a:lnTo>
                <a:lnTo>
                  <a:pt x="96012" y="3048"/>
                </a:lnTo>
                <a:lnTo>
                  <a:pt x="102108" y="3048"/>
                </a:lnTo>
                <a:lnTo>
                  <a:pt x="102108" y="4572"/>
                </a:lnTo>
                <a:close/>
              </a:path>
              <a:path w="439420" h="207645">
                <a:moveTo>
                  <a:pt x="106680" y="7620"/>
                </a:moveTo>
                <a:lnTo>
                  <a:pt x="91440" y="7620"/>
                </a:lnTo>
                <a:lnTo>
                  <a:pt x="91440" y="6096"/>
                </a:lnTo>
                <a:lnTo>
                  <a:pt x="92964" y="4572"/>
                </a:lnTo>
                <a:lnTo>
                  <a:pt x="105156" y="4572"/>
                </a:lnTo>
                <a:lnTo>
                  <a:pt x="106680" y="6096"/>
                </a:lnTo>
                <a:lnTo>
                  <a:pt x="106680" y="7620"/>
                </a:lnTo>
                <a:close/>
              </a:path>
              <a:path w="439420" h="207645">
                <a:moveTo>
                  <a:pt x="105156" y="21335"/>
                </a:moveTo>
                <a:lnTo>
                  <a:pt x="92964" y="21335"/>
                </a:lnTo>
                <a:lnTo>
                  <a:pt x="89916" y="18288"/>
                </a:lnTo>
                <a:lnTo>
                  <a:pt x="89916" y="16764"/>
                </a:lnTo>
                <a:lnTo>
                  <a:pt x="88392" y="15240"/>
                </a:lnTo>
                <a:lnTo>
                  <a:pt x="88392" y="10667"/>
                </a:lnTo>
                <a:lnTo>
                  <a:pt x="89916" y="9143"/>
                </a:lnTo>
                <a:lnTo>
                  <a:pt x="89916" y="7620"/>
                </a:lnTo>
                <a:lnTo>
                  <a:pt x="108204" y="7620"/>
                </a:lnTo>
                <a:lnTo>
                  <a:pt x="108204" y="10667"/>
                </a:lnTo>
                <a:lnTo>
                  <a:pt x="109728" y="12191"/>
                </a:lnTo>
                <a:lnTo>
                  <a:pt x="109728" y="15240"/>
                </a:lnTo>
                <a:lnTo>
                  <a:pt x="108204" y="15240"/>
                </a:lnTo>
                <a:lnTo>
                  <a:pt x="108204" y="18288"/>
                </a:lnTo>
                <a:lnTo>
                  <a:pt x="105156" y="21335"/>
                </a:lnTo>
                <a:close/>
              </a:path>
              <a:path w="439420" h="207645">
                <a:moveTo>
                  <a:pt x="102108" y="22859"/>
                </a:moveTo>
                <a:lnTo>
                  <a:pt x="94488" y="22859"/>
                </a:lnTo>
                <a:lnTo>
                  <a:pt x="94488" y="21335"/>
                </a:lnTo>
                <a:lnTo>
                  <a:pt x="103632" y="21335"/>
                </a:lnTo>
                <a:lnTo>
                  <a:pt x="102108" y="22859"/>
                </a:lnTo>
                <a:close/>
              </a:path>
              <a:path w="439420" h="207645">
                <a:moveTo>
                  <a:pt x="198120" y="207264"/>
                </a:moveTo>
                <a:lnTo>
                  <a:pt x="167640" y="207264"/>
                </a:lnTo>
                <a:lnTo>
                  <a:pt x="155448" y="204216"/>
                </a:lnTo>
                <a:lnTo>
                  <a:pt x="146304" y="198120"/>
                </a:lnTo>
                <a:lnTo>
                  <a:pt x="143256" y="196596"/>
                </a:lnTo>
                <a:lnTo>
                  <a:pt x="140208" y="193548"/>
                </a:lnTo>
                <a:lnTo>
                  <a:pt x="137160" y="188975"/>
                </a:lnTo>
                <a:lnTo>
                  <a:pt x="135636" y="185927"/>
                </a:lnTo>
                <a:lnTo>
                  <a:pt x="134112" y="181356"/>
                </a:lnTo>
                <a:lnTo>
                  <a:pt x="134112" y="172212"/>
                </a:lnTo>
                <a:lnTo>
                  <a:pt x="137160" y="166116"/>
                </a:lnTo>
                <a:lnTo>
                  <a:pt x="140208" y="161543"/>
                </a:lnTo>
                <a:lnTo>
                  <a:pt x="144780" y="158496"/>
                </a:lnTo>
                <a:lnTo>
                  <a:pt x="149352" y="153924"/>
                </a:lnTo>
                <a:lnTo>
                  <a:pt x="156972" y="152400"/>
                </a:lnTo>
                <a:lnTo>
                  <a:pt x="152400" y="150875"/>
                </a:lnTo>
                <a:lnTo>
                  <a:pt x="149352" y="149351"/>
                </a:lnTo>
                <a:lnTo>
                  <a:pt x="147828" y="146304"/>
                </a:lnTo>
                <a:lnTo>
                  <a:pt x="144780" y="144780"/>
                </a:lnTo>
                <a:lnTo>
                  <a:pt x="144780" y="131064"/>
                </a:lnTo>
                <a:lnTo>
                  <a:pt x="146304" y="129540"/>
                </a:lnTo>
                <a:lnTo>
                  <a:pt x="146304" y="128016"/>
                </a:lnTo>
                <a:lnTo>
                  <a:pt x="155448" y="118872"/>
                </a:lnTo>
                <a:lnTo>
                  <a:pt x="158496" y="117348"/>
                </a:lnTo>
                <a:lnTo>
                  <a:pt x="152400" y="114300"/>
                </a:lnTo>
                <a:lnTo>
                  <a:pt x="146304" y="105156"/>
                </a:lnTo>
                <a:lnTo>
                  <a:pt x="143256" y="99059"/>
                </a:lnTo>
                <a:lnTo>
                  <a:pt x="141732" y="92964"/>
                </a:lnTo>
                <a:lnTo>
                  <a:pt x="141732" y="76200"/>
                </a:lnTo>
                <a:lnTo>
                  <a:pt x="144780" y="71627"/>
                </a:lnTo>
                <a:lnTo>
                  <a:pt x="146304" y="67056"/>
                </a:lnTo>
                <a:lnTo>
                  <a:pt x="152400" y="60959"/>
                </a:lnTo>
                <a:lnTo>
                  <a:pt x="155448" y="56388"/>
                </a:lnTo>
                <a:lnTo>
                  <a:pt x="164592" y="53340"/>
                </a:lnTo>
                <a:lnTo>
                  <a:pt x="170688" y="51816"/>
                </a:lnTo>
                <a:lnTo>
                  <a:pt x="175260" y="50291"/>
                </a:lnTo>
                <a:lnTo>
                  <a:pt x="190500" y="50291"/>
                </a:lnTo>
                <a:lnTo>
                  <a:pt x="204216" y="54864"/>
                </a:lnTo>
                <a:lnTo>
                  <a:pt x="207264" y="57912"/>
                </a:lnTo>
                <a:lnTo>
                  <a:pt x="176784" y="57912"/>
                </a:lnTo>
                <a:lnTo>
                  <a:pt x="172212" y="59435"/>
                </a:lnTo>
                <a:lnTo>
                  <a:pt x="169164" y="60959"/>
                </a:lnTo>
                <a:lnTo>
                  <a:pt x="164592" y="60959"/>
                </a:lnTo>
                <a:lnTo>
                  <a:pt x="161544" y="64008"/>
                </a:lnTo>
                <a:lnTo>
                  <a:pt x="158496" y="65532"/>
                </a:lnTo>
                <a:lnTo>
                  <a:pt x="156972" y="68580"/>
                </a:lnTo>
                <a:lnTo>
                  <a:pt x="153924" y="71627"/>
                </a:lnTo>
                <a:lnTo>
                  <a:pt x="153924" y="74675"/>
                </a:lnTo>
                <a:lnTo>
                  <a:pt x="152400" y="79248"/>
                </a:lnTo>
                <a:lnTo>
                  <a:pt x="150876" y="82296"/>
                </a:lnTo>
                <a:lnTo>
                  <a:pt x="150876" y="91440"/>
                </a:lnTo>
                <a:lnTo>
                  <a:pt x="152400" y="94488"/>
                </a:lnTo>
                <a:lnTo>
                  <a:pt x="153924" y="99059"/>
                </a:lnTo>
                <a:lnTo>
                  <a:pt x="153924" y="102108"/>
                </a:lnTo>
                <a:lnTo>
                  <a:pt x="156972" y="105156"/>
                </a:lnTo>
                <a:lnTo>
                  <a:pt x="158496" y="108204"/>
                </a:lnTo>
                <a:lnTo>
                  <a:pt x="164592" y="111251"/>
                </a:lnTo>
                <a:lnTo>
                  <a:pt x="169164" y="112775"/>
                </a:lnTo>
                <a:lnTo>
                  <a:pt x="172212" y="114300"/>
                </a:lnTo>
                <a:lnTo>
                  <a:pt x="176784" y="115824"/>
                </a:lnTo>
                <a:lnTo>
                  <a:pt x="207264" y="115824"/>
                </a:lnTo>
                <a:lnTo>
                  <a:pt x="202692" y="118872"/>
                </a:lnTo>
                <a:lnTo>
                  <a:pt x="198120" y="120396"/>
                </a:lnTo>
                <a:lnTo>
                  <a:pt x="164592" y="120396"/>
                </a:lnTo>
                <a:lnTo>
                  <a:pt x="160020" y="121920"/>
                </a:lnTo>
                <a:lnTo>
                  <a:pt x="158496" y="123443"/>
                </a:lnTo>
                <a:lnTo>
                  <a:pt x="156972" y="126491"/>
                </a:lnTo>
                <a:lnTo>
                  <a:pt x="153924" y="129540"/>
                </a:lnTo>
                <a:lnTo>
                  <a:pt x="153924" y="137159"/>
                </a:lnTo>
                <a:lnTo>
                  <a:pt x="155448" y="140208"/>
                </a:lnTo>
                <a:lnTo>
                  <a:pt x="156972" y="141732"/>
                </a:lnTo>
                <a:lnTo>
                  <a:pt x="163068" y="144780"/>
                </a:lnTo>
                <a:lnTo>
                  <a:pt x="166116" y="144780"/>
                </a:lnTo>
                <a:lnTo>
                  <a:pt x="170688" y="146304"/>
                </a:lnTo>
                <a:lnTo>
                  <a:pt x="188976" y="146304"/>
                </a:lnTo>
                <a:lnTo>
                  <a:pt x="193548" y="147827"/>
                </a:lnTo>
                <a:lnTo>
                  <a:pt x="204216" y="147827"/>
                </a:lnTo>
                <a:lnTo>
                  <a:pt x="208788" y="149351"/>
                </a:lnTo>
                <a:lnTo>
                  <a:pt x="213360" y="149351"/>
                </a:lnTo>
                <a:lnTo>
                  <a:pt x="217932" y="150875"/>
                </a:lnTo>
                <a:lnTo>
                  <a:pt x="220980" y="152400"/>
                </a:lnTo>
                <a:lnTo>
                  <a:pt x="225552" y="153924"/>
                </a:lnTo>
                <a:lnTo>
                  <a:pt x="164592" y="153924"/>
                </a:lnTo>
                <a:lnTo>
                  <a:pt x="155448" y="158496"/>
                </a:lnTo>
                <a:lnTo>
                  <a:pt x="153924" y="160020"/>
                </a:lnTo>
                <a:lnTo>
                  <a:pt x="150876" y="161543"/>
                </a:lnTo>
                <a:lnTo>
                  <a:pt x="146304" y="166116"/>
                </a:lnTo>
                <a:lnTo>
                  <a:pt x="146304" y="169164"/>
                </a:lnTo>
                <a:lnTo>
                  <a:pt x="144780" y="170688"/>
                </a:lnTo>
                <a:lnTo>
                  <a:pt x="144780" y="182880"/>
                </a:lnTo>
                <a:lnTo>
                  <a:pt x="147828" y="188975"/>
                </a:lnTo>
                <a:lnTo>
                  <a:pt x="150876" y="190500"/>
                </a:lnTo>
                <a:lnTo>
                  <a:pt x="153924" y="193548"/>
                </a:lnTo>
                <a:lnTo>
                  <a:pt x="156972" y="195072"/>
                </a:lnTo>
                <a:lnTo>
                  <a:pt x="170688" y="199643"/>
                </a:lnTo>
                <a:lnTo>
                  <a:pt x="214884" y="199643"/>
                </a:lnTo>
                <a:lnTo>
                  <a:pt x="210312" y="202691"/>
                </a:lnTo>
                <a:lnTo>
                  <a:pt x="204216" y="204216"/>
                </a:lnTo>
                <a:lnTo>
                  <a:pt x="198120" y="207264"/>
                </a:lnTo>
                <a:close/>
              </a:path>
              <a:path w="439420" h="207645">
                <a:moveTo>
                  <a:pt x="207264" y="115824"/>
                </a:moveTo>
                <a:lnTo>
                  <a:pt x="185928" y="115824"/>
                </a:lnTo>
                <a:lnTo>
                  <a:pt x="195072" y="112775"/>
                </a:lnTo>
                <a:lnTo>
                  <a:pt x="204216" y="108204"/>
                </a:lnTo>
                <a:lnTo>
                  <a:pt x="207264" y="105156"/>
                </a:lnTo>
                <a:lnTo>
                  <a:pt x="210312" y="99059"/>
                </a:lnTo>
                <a:lnTo>
                  <a:pt x="211836" y="94488"/>
                </a:lnTo>
                <a:lnTo>
                  <a:pt x="211836" y="79248"/>
                </a:lnTo>
                <a:lnTo>
                  <a:pt x="210312" y="74675"/>
                </a:lnTo>
                <a:lnTo>
                  <a:pt x="207264" y="68580"/>
                </a:lnTo>
                <a:lnTo>
                  <a:pt x="204216" y="65532"/>
                </a:lnTo>
                <a:lnTo>
                  <a:pt x="201168" y="64008"/>
                </a:lnTo>
                <a:lnTo>
                  <a:pt x="198120" y="60959"/>
                </a:lnTo>
                <a:lnTo>
                  <a:pt x="195072" y="60959"/>
                </a:lnTo>
                <a:lnTo>
                  <a:pt x="185928" y="57912"/>
                </a:lnTo>
                <a:lnTo>
                  <a:pt x="236220" y="57912"/>
                </a:lnTo>
                <a:lnTo>
                  <a:pt x="236220" y="62483"/>
                </a:lnTo>
                <a:lnTo>
                  <a:pt x="234696" y="64008"/>
                </a:lnTo>
                <a:lnTo>
                  <a:pt x="233172" y="64008"/>
                </a:lnTo>
                <a:lnTo>
                  <a:pt x="214884" y="65532"/>
                </a:lnTo>
                <a:lnTo>
                  <a:pt x="217932" y="68580"/>
                </a:lnTo>
                <a:lnTo>
                  <a:pt x="220980" y="74675"/>
                </a:lnTo>
                <a:lnTo>
                  <a:pt x="220980" y="79248"/>
                </a:lnTo>
                <a:lnTo>
                  <a:pt x="222504" y="82296"/>
                </a:lnTo>
                <a:lnTo>
                  <a:pt x="222504" y="91440"/>
                </a:lnTo>
                <a:lnTo>
                  <a:pt x="220980" y="97535"/>
                </a:lnTo>
                <a:lnTo>
                  <a:pt x="219456" y="102108"/>
                </a:lnTo>
                <a:lnTo>
                  <a:pt x="216408" y="106680"/>
                </a:lnTo>
                <a:lnTo>
                  <a:pt x="214884" y="109727"/>
                </a:lnTo>
                <a:lnTo>
                  <a:pt x="210312" y="112775"/>
                </a:lnTo>
                <a:lnTo>
                  <a:pt x="207264" y="115824"/>
                </a:lnTo>
                <a:close/>
              </a:path>
              <a:path w="439420" h="207645">
                <a:moveTo>
                  <a:pt x="187452" y="123443"/>
                </a:moveTo>
                <a:lnTo>
                  <a:pt x="175260" y="123443"/>
                </a:lnTo>
                <a:lnTo>
                  <a:pt x="169164" y="121920"/>
                </a:lnTo>
                <a:lnTo>
                  <a:pt x="164592" y="120396"/>
                </a:lnTo>
                <a:lnTo>
                  <a:pt x="198120" y="120396"/>
                </a:lnTo>
                <a:lnTo>
                  <a:pt x="193548" y="121920"/>
                </a:lnTo>
                <a:lnTo>
                  <a:pt x="187452" y="123443"/>
                </a:lnTo>
                <a:close/>
              </a:path>
              <a:path w="439420" h="207645">
                <a:moveTo>
                  <a:pt x="214884" y="199643"/>
                </a:moveTo>
                <a:lnTo>
                  <a:pt x="193548" y="199643"/>
                </a:lnTo>
                <a:lnTo>
                  <a:pt x="199644" y="198120"/>
                </a:lnTo>
                <a:lnTo>
                  <a:pt x="208788" y="195072"/>
                </a:lnTo>
                <a:lnTo>
                  <a:pt x="211836" y="192024"/>
                </a:lnTo>
                <a:lnTo>
                  <a:pt x="216408" y="190500"/>
                </a:lnTo>
                <a:lnTo>
                  <a:pt x="217932" y="187451"/>
                </a:lnTo>
                <a:lnTo>
                  <a:pt x="220980" y="184404"/>
                </a:lnTo>
                <a:lnTo>
                  <a:pt x="222504" y="181356"/>
                </a:lnTo>
                <a:lnTo>
                  <a:pt x="224028" y="176783"/>
                </a:lnTo>
                <a:lnTo>
                  <a:pt x="224028" y="169164"/>
                </a:lnTo>
                <a:lnTo>
                  <a:pt x="222504" y="166116"/>
                </a:lnTo>
                <a:lnTo>
                  <a:pt x="216408" y="160020"/>
                </a:lnTo>
                <a:lnTo>
                  <a:pt x="213360" y="160020"/>
                </a:lnTo>
                <a:lnTo>
                  <a:pt x="207264" y="156972"/>
                </a:lnTo>
                <a:lnTo>
                  <a:pt x="198120" y="156972"/>
                </a:lnTo>
                <a:lnTo>
                  <a:pt x="195072" y="155448"/>
                </a:lnTo>
                <a:lnTo>
                  <a:pt x="172212" y="155448"/>
                </a:lnTo>
                <a:lnTo>
                  <a:pt x="167640" y="153924"/>
                </a:lnTo>
                <a:lnTo>
                  <a:pt x="225552" y="153924"/>
                </a:lnTo>
                <a:lnTo>
                  <a:pt x="228600" y="156972"/>
                </a:lnTo>
                <a:lnTo>
                  <a:pt x="230124" y="160020"/>
                </a:lnTo>
                <a:lnTo>
                  <a:pt x="233172" y="163067"/>
                </a:lnTo>
                <a:lnTo>
                  <a:pt x="233172" y="181356"/>
                </a:lnTo>
                <a:lnTo>
                  <a:pt x="230124" y="185927"/>
                </a:lnTo>
                <a:lnTo>
                  <a:pt x="228600" y="188975"/>
                </a:lnTo>
                <a:lnTo>
                  <a:pt x="224028" y="193548"/>
                </a:lnTo>
                <a:lnTo>
                  <a:pt x="214884" y="199643"/>
                </a:lnTo>
                <a:close/>
              </a:path>
              <a:path w="439420" h="207645">
                <a:moveTo>
                  <a:pt x="269748" y="166116"/>
                </a:moveTo>
                <a:lnTo>
                  <a:pt x="259080" y="166116"/>
                </a:lnTo>
                <a:lnTo>
                  <a:pt x="259080" y="0"/>
                </a:lnTo>
                <a:lnTo>
                  <a:pt x="269748" y="0"/>
                </a:lnTo>
                <a:lnTo>
                  <a:pt x="269748" y="71627"/>
                </a:lnTo>
                <a:lnTo>
                  <a:pt x="278130" y="71627"/>
                </a:lnTo>
                <a:lnTo>
                  <a:pt x="275844" y="74675"/>
                </a:lnTo>
                <a:lnTo>
                  <a:pt x="269748" y="80772"/>
                </a:lnTo>
                <a:lnTo>
                  <a:pt x="269748" y="166116"/>
                </a:lnTo>
                <a:close/>
              </a:path>
              <a:path w="439420" h="207645">
                <a:moveTo>
                  <a:pt x="278130" y="71627"/>
                </a:moveTo>
                <a:lnTo>
                  <a:pt x="269748" y="71627"/>
                </a:lnTo>
                <a:lnTo>
                  <a:pt x="281940" y="59435"/>
                </a:lnTo>
                <a:lnTo>
                  <a:pt x="288036" y="56388"/>
                </a:lnTo>
                <a:lnTo>
                  <a:pt x="294132" y="51816"/>
                </a:lnTo>
                <a:lnTo>
                  <a:pt x="301752" y="50291"/>
                </a:lnTo>
                <a:lnTo>
                  <a:pt x="316992" y="50291"/>
                </a:lnTo>
                <a:lnTo>
                  <a:pt x="323088" y="51816"/>
                </a:lnTo>
                <a:lnTo>
                  <a:pt x="332232" y="54864"/>
                </a:lnTo>
                <a:lnTo>
                  <a:pt x="335280" y="57912"/>
                </a:lnTo>
                <a:lnTo>
                  <a:pt x="336296" y="59435"/>
                </a:lnTo>
                <a:lnTo>
                  <a:pt x="300228" y="59435"/>
                </a:lnTo>
                <a:lnTo>
                  <a:pt x="294132" y="60959"/>
                </a:lnTo>
                <a:lnTo>
                  <a:pt x="286512" y="65532"/>
                </a:lnTo>
                <a:lnTo>
                  <a:pt x="280416" y="68580"/>
                </a:lnTo>
                <a:lnTo>
                  <a:pt x="278130" y="71627"/>
                </a:lnTo>
                <a:close/>
              </a:path>
              <a:path w="439420" h="207645">
                <a:moveTo>
                  <a:pt x="348996" y="166116"/>
                </a:moveTo>
                <a:lnTo>
                  <a:pt x="338328" y="166116"/>
                </a:lnTo>
                <a:lnTo>
                  <a:pt x="338328" y="92964"/>
                </a:lnTo>
                <a:lnTo>
                  <a:pt x="337880" y="86867"/>
                </a:lnTo>
                <a:lnTo>
                  <a:pt x="318516" y="59435"/>
                </a:lnTo>
                <a:lnTo>
                  <a:pt x="336296" y="59435"/>
                </a:lnTo>
                <a:lnTo>
                  <a:pt x="338328" y="62483"/>
                </a:lnTo>
                <a:lnTo>
                  <a:pt x="341376" y="65532"/>
                </a:lnTo>
                <a:lnTo>
                  <a:pt x="344424" y="70104"/>
                </a:lnTo>
                <a:lnTo>
                  <a:pt x="345948" y="74675"/>
                </a:lnTo>
                <a:lnTo>
                  <a:pt x="348996" y="86867"/>
                </a:lnTo>
                <a:lnTo>
                  <a:pt x="348996" y="166116"/>
                </a:lnTo>
                <a:close/>
              </a:path>
              <a:path w="439420" h="207645">
                <a:moveTo>
                  <a:pt x="399288" y="56388"/>
                </a:moveTo>
                <a:lnTo>
                  <a:pt x="390144" y="56388"/>
                </a:lnTo>
                <a:lnTo>
                  <a:pt x="391668" y="15240"/>
                </a:lnTo>
                <a:lnTo>
                  <a:pt x="391668" y="13716"/>
                </a:lnTo>
                <a:lnTo>
                  <a:pt x="393192" y="13716"/>
                </a:lnTo>
                <a:lnTo>
                  <a:pt x="393192" y="12191"/>
                </a:lnTo>
                <a:lnTo>
                  <a:pt x="399288" y="12191"/>
                </a:lnTo>
                <a:lnTo>
                  <a:pt x="399288" y="56388"/>
                </a:lnTo>
                <a:close/>
              </a:path>
              <a:path w="439420" h="207645">
                <a:moveTo>
                  <a:pt x="435864" y="64008"/>
                </a:moveTo>
                <a:lnTo>
                  <a:pt x="371856" y="64008"/>
                </a:lnTo>
                <a:lnTo>
                  <a:pt x="370332" y="62483"/>
                </a:lnTo>
                <a:lnTo>
                  <a:pt x="370332" y="56388"/>
                </a:lnTo>
                <a:lnTo>
                  <a:pt x="435864" y="56388"/>
                </a:lnTo>
                <a:lnTo>
                  <a:pt x="435864" y="64008"/>
                </a:lnTo>
                <a:close/>
              </a:path>
              <a:path w="439420" h="207645">
                <a:moveTo>
                  <a:pt x="417576" y="167640"/>
                </a:moveTo>
                <a:lnTo>
                  <a:pt x="405384" y="167640"/>
                </a:lnTo>
                <a:lnTo>
                  <a:pt x="399288" y="164591"/>
                </a:lnTo>
                <a:lnTo>
                  <a:pt x="391668" y="156972"/>
                </a:lnTo>
                <a:lnTo>
                  <a:pt x="388620" y="150875"/>
                </a:lnTo>
                <a:lnTo>
                  <a:pt x="388620" y="64008"/>
                </a:lnTo>
                <a:lnTo>
                  <a:pt x="399288" y="64008"/>
                </a:lnTo>
                <a:lnTo>
                  <a:pt x="399288" y="143256"/>
                </a:lnTo>
                <a:lnTo>
                  <a:pt x="400812" y="146304"/>
                </a:lnTo>
                <a:lnTo>
                  <a:pt x="400812" y="149351"/>
                </a:lnTo>
                <a:lnTo>
                  <a:pt x="403860" y="152400"/>
                </a:lnTo>
                <a:lnTo>
                  <a:pt x="403860" y="153924"/>
                </a:lnTo>
                <a:lnTo>
                  <a:pt x="406908" y="156972"/>
                </a:lnTo>
                <a:lnTo>
                  <a:pt x="409956" y="156972"/>
                </a:lnTo>
                <a:lnTo>
                  <a:pt x="411480" y="158496"/>
                </a:lnTo>
                <a:lnTo>
                  <a:pt x="437388" y="158496"/>
                </a:lnTo>
                <a:lnTo>
                  <a:pt x="435864" y="160020"/>
                </a:lnTo>
                <a:lnTo>
                  <a:pt x="431292" y="163067"/>
                </a:lnTo>
                <a:lnTo>
                  <a:pt x="417576" y="167640"/>
                </a:lnTo>
                <a:close/>
              </a:path>
              <a:path w="439420" h="207645">
                <a:moveTo>
                  <a:pt x="437388" y="158496"/>
                </a:moveTo>
                <a:lnTo>
                  <a:pt x="420624" y="158496"/>
                </a:lnTo>
                <a:lnTo>
                  <a:pt x="422148" y="156972"/>
                </a:lnTo>
                <a:lnTo>
                  <a:pt x="425196" y="156972"/>
                </a:lnTo>
                <a:lnTo>
                  <a:pt x="426720" y="155448"/>
                </a:lnTo>
                <a:lnTo>
                  <a:pt x="428244" y="155448"/>
                </a:lnTo>
                <a:lnTo>
                  <a:pt x="429768" y="153924"/>
                </a:lnTo>
                <a:lnTo>
                  <a:pt x="429768" y="152400"/>
                </a:lnTo>
                <a:lnTo>
                  <a:pt x="431292" y="152400"/>
                </a:lnTo>
                <a:lnTo>
                  <a:pt x="432816" y="150875"/>
                </a:lnTo>
                <a:lnTo>
                  <a:pt x="434340" y="150875"/>
                </a:lnTo>
                <a:lnTo>
                  <a:pt x="435864" y="152400"/>
                </a:lnTo>
                <a:lnTo>
                  <a:pt x="438912" y="156972"/>
                </a:lnTo>
                <a:lnTo>
                  <a:pt x="437388" y="158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6470903" y="3590544"/>
            <a:ext cx="481965" cy="167640"/>
          </a:xfrm>
          <a:custGeom>
            <a:avLst/>
            <a:gdLst/>
            <a:ahLst/>
            <a:cxnLst/>
            <a:rect l="l" t="t" r="r" b="b"/>
            <a:pathLst>
              <a:path w="481965" h="167639">
                <a:moveTo>
                  <a:pt x="57912" y="167640"/>
                </a:moveTo>
                <a:lnTo>
                  <a:pt x="42672" y="167640"/>
                </a:lnTo>
                <a:lnTo>
                  <a:pt x="35051" y="166116"/>
                </a:lnTo>
                <a:lnTo>
                  <a:pt x="4572" y="134112"/>
                </a:lnTo>
                <a:lnTo>
                  <a:pt x="1524" y="126491"/>
                </a:lnTo>
                <a:lnTo>
                  <a:pt x="0" y="118872"/>
                </a:lnTo>
                <a:lnTo>
                  <a:pt x="0" y="100583"/>
                </a:lnTo>
                <a:lnTo>
                  <a:pt x="1524" y="92964"/>
                </a:lnTo>
                <a:lnTo>
                  <a:pt x="4572" y="85344"/>
                </a:lnTo>
                <a:lnTo>
                  <a:pt x="6096" y="79248"/>
                </a:lnTo>
                <a:lnTo>
                  <a:pt x="9144" y="73152"/>
                </a:lnTo>
                <a:lnTo>
                  <a:pt x="13716" y="67056"/>
                </a:lnTo>
                <a:lnTo>
                  <a:pt x="22860" y="57912"/>
                </a:lnTo>
                <a:lnTo>
                  <a:pt x="30480" y="54864"/>
                </a:lnTo>
                <a:lnTo>
                  <a:pt x="36576" y="51816"/>
                </a:lnTo>
                <a:lnTo>
                  <a:pt x="65532" y="51816"/>
                </a:lnTo>
                <a:lnTo>
                  <a:pt x="71628" y="54864"/>
                </a:lnTo>
                <a:lnTo>
                  <a:pt x="77724" y="56388"/>
                </a:lnTo>
                <a:lnTo>
                  <a:pt x="80772" y="59436"/>
                </a:lnTo>
                <a:lnTo>
                  <a:pt x="45719" y="59436"/>
                </a:lnTo>
                <a:lnTo>
                  <a:pt x="39624" y="60959"/>
                </a:lnTo>
                <a:lnTo>
                  <a:pt x="35051" y="62483"/>
                </a:lnTo>
                <a:lnTo>
                  <a:pt x="25908" y="68580"/>
                </a:lnTo>
                <a:lnTo>
                  <a:pt x="22860" y="73152"/>
                </a:lnTo>
                <a:lnTo>
                  <a:pt x="18288" y="77724"/>
                </a:lnTo>
                <a:lnTo>
                  <a:pt x="16764" y="82296"/>
                </a:lnTo>
                <a:lnTo>
                  <a:pt x="13716" y="88391"/>
                </a:lnTo>
                <a:lnTo>
                  <a:pt x="12192" y="94488"/>
                </a:lnTo>
                <a:lnTo>
                  <a:pt x="12192" y="124967"/>
                </a:lnTo>
                <a:lnTo>
                  <a:pt x="13716" y="131064"/>
                </a:lnTo>
                <a:lnTo>
                  <a:pt x="16764" y="137159"/>
                </a:lnTo>
                <a:lnTo>
                  <a:pt x="18288" y="141732"/>
                </a:lnTo>
                <a:lnTo>
                  <a:pt x="22860" y="146304"/>
                </a:lnTo>
                <a:lnTo>
                  <a:pt x="25908" y="150875"/>
                </a:lnTo>
                <a:lnTo>
                  <a:pt x="30480" y="153924"/>
                </a:lnTo>
                <a:lnTo>
                  <a:pt x="35051" y="155448"/>
                </a:lnTo>
                <a:lnTo>
                  <a:pt x="39624" y="158496"/>
                </a:lnTo>
                <a:lnTo>
                  <a:pt x="44196" y="160020"/>
                </a:lnTo>
                <a:lnTo>
                  <a:pt x="79248" y="160020"/>
                </a:lnTo>
                <a:lnTo>
                  <a:pt x="76200" y="161544"/>
                </a:lnTo>
                <a:lnTo>
                  <a:pt x="71628" y="163067"/>
                </a:lnTo>
                <a:lnTo>
                  <a:pt x="65532" y="166116"/>
                </a:lnTo>
                <a:lnTo>
                  <a:pt x="60960" y="166116"/>
                </a:lnTo>
                <a:lnTo>
                  <a:pt x="57912" y="167640"/>
                </a:lnTo>
                <a:close/>
              </a:path>
              <a:path w="481965" h="167639">
                <a:moveTo>
                  <a:pt x="83819" y="68580"/>
                </a:moveTo>
                <a:lnTo>
                  <a:pt x="77724" y="68580"/>
                </a:lnTo>
                <a:lnTo>
                  <a:pt x="73151" y="64008"/>
                </a:lnTo>
                <a:lnTo>
                  <a:pt x="70103" y="64008"/>
                </a:lnTo>
                <a:lnTo>
                  <a:pt x="64008" y="60959"/>
                </a:lnTo>
                <a:lnTo>
                  <a:pt x="60960" y="60959"/>
                </a:lnTo>
                <a:lnTo>
                  <a:pt x="56388" y="59436"/>
                </a:lnTo>
                <a:lnTo>
                  <a:pt x="80772" y="59436"/>
                </a:lnTo>
                <a:lnTo>
                  <a:pt x="82296" y="60959"/>
                </a:lnTo>
                <a:lnTo>
                  <a:pt x="86867" y="64008"/>
                </a:lnTo>
                <a:lnTo>
                  <a:pt x="83819" y="68580"/>
                </a:lnTo>
                <a:close/>
              </a:path>
              <a:path w="481965" h="167639">
                <a:moveTo>
                  <a:pt x="82296" y="70104"/>
                </a:moveTo>
                <a:lnTo>
                  <a:pt x="80772" y="70104"/>
                </a:lnTo>
                <a:lnTo>
                  <a:pt x="79248" y="68580"/>
                </a:lnTo>
                <a:lnTo>
                  <a:pt x="82296" y="68580"/>
                </a:lnTo>
                <a:lnTo>
                  <a:pt x="82296" y="70104"/>
                </a:lnTo>
                <a:close/>
              </a:path>
              <a:path w="481965" h="167639">
                <a:moveTo>
                  <a:pt x="79248" y="160020"/>
                </a:moveTo>
                <a:lnTo>
                  <a:pt x="56388" y="160020"/>
                </a:lnTo>
                <a:lnTo>
                  <a:pt x="60960" y="158496"/>
                </a:lnTo>
                <a:lnTo>
                  <a:pt x="64008" y="156972"/>
                </a:lnTo>
                <a:lnTo>
                  <a:pt x="68580" y="155448"/>
                </a:lnTo>
                <a:lnTo>
                  <a:pt x="71628" y="153924"/>
                </a:lnTo>
                <a:lnTo>
                  <a:pt x="73151" y="152400"/>
                </a:lnTo>
                <a:lnTo>
                  <a:pt x="76200" y="150875"/>
                </a:lnTo>
                <a:lnTo>
                  <a:pt x="77724" y="150875"/>
                </a:lnTo>
                <a:lnTo>
                  <a:pt x="82296" y="146304"/>
                </a:lnTo>
                <a:lnTo>
                  <a:pt x="83819" y="146304"/>
                </a:lnTo>
                <a:lnTo>
                  <a:pt x="83819" y="147828"/>
                </a:lnTo>
                <a:lnTo>
                  <a:pt x="85344" y="147828"/>
                </a:lnTo>
                <a:lnTo>
                  <a:pt x="88392" y="152400"/>
                </a:lnTo>
                <a:lnTo>
                  <a:pt x="86867" y="153924"/>
                </a:lnTo>
                <a:lnTo>
                  <a:pt x="83819" y="155448"/>
                </a:lnTo>
                <a:lnTo>
                  <a:pt x="79248" y="160020"/>
                </a:lnTo>
                <a:close/>
              </a:path>
              <a:path w="481965" h="167639">
                <a:moveTo>
                  <a:pt x="126492" y="166116"/>
                </a:moveTo>
                <a:lnTo>
                  <a:pt x="115824" y="166116"/>
                </a:lnTo>
                <a:lnTo>
                  <a:pt x="115824" y="0"/>
                </a:lnTo>
                <a:lnTo>
                  <a:pt x="126492" y="0"/>
                </a:lnTo>
                <a:lnTo>
                  <a:pt x="126492" y="166116"/>
                </a:lnTo>
                <a:close/>
              </a:path>
              <a:path w="481965" h="167639">
                <a:moveTo>
                  <a:pt x="217932" y="167640"/>
                </a:moveTo>
                <a:lnTo>
                  <a:pt x="201167" y="167640"/>
                </a:lnTo>
                <a:lnTo>
                  <a:pt x="195072" y="166116"/>
                </a:lnTo>
                <a:lnTo>
                  <a:pt x="187451" y="163067"/>
                </a:lnTo>
                <a:lnTo>
                  <a:pt x="181356" y="161544"/>
                </a:lnTo>
                <a:lnTo>
                  <a:pt x="172212" y="152400"/>
                </a:lnTo>
                <a:lnTo>
                  <a:pt x="167640" y="146304"/>
                </a:lnTo>
                <a:lnTo>
                  <a:pt x="161544" y="134112"/>
                </a:lnTo>
                <a:lnTo>
                  <a:pt x="158496" y="118872"/>
                </a:lnTo>
                <a:lnTo>
                  <a:pt x="158496" y="100583"/>
                </a:lnTo>
                <a:lnTo>
                  <a:pt x="181356" y="57912"/>
                </a:lnTo>
                <a:lnTo>
                  <a:pt x="195072" y="51816"/>
                </a:lnTo>
                <a:lnTo>
                  <a:pt x="225551" y="51816"/>
                </a:lnTo>
                <a:lnTo>
                  <a:pt x="237744" y="57912"/>
                </a:lnTo>
                <a:lnTo>
                  <a:pt x="239776" y="59436"/>
                </a:lnTo>
                <a:lnTo>
                  <a:pt x="202692" y="59436"/>
                </a:lnTo>
                <a:lnTo>
                  <a:pt x="196596" y="60959"/>
                </a:lnTo>
                <a:lnTo>
                  <a:pt x="170688" y="94488"/>
                </a:lnTo>
                <a:lnTo>
                  <a:pt x="169164" y="102108"/>
                </a:lnTo>
                <a:lnTo>
                  <a:pt x="169164" y="117348"/>
                </a:lnTo>
                <a:lnTo>
                  <a:pt x="187451" y="153924"/>
                </a:lnTo>
                <a:lnTo>
                  <a:pt x="192024" y="155448"/>
                </a:lnTo>
                <a:lnTo>
                  <a:pt x="196596" y="158496"/>
                </a:lnTo>
                <a:lnTo>
                  <a:pt x="202692" y="160020"/>
                </a:lnTo>
                <a:lnTo>
                  <a:pt x="239776" y="160020"/>
                </a:lnTo>
                <a:lnTo>
                  <a:pt x="237744" y="161544"/>
                </a:lnTo>
                <a:lnTo>
                  <a:pt x="231648" y="163067"/>
                </a:lnTo>
                <a:lnTo>
                  <a:pt x="225551" y="166116"/>
                </a:lnTo>
                <a:lnTo>
                  <a:pt x="217932" y="167640"/>
                </a:lnTo>
                <a:close/>
              </a:path>
              <a:path w="481965" h="167639">
                <a:moveTo>
                  <a:pt x="239776" y="160020"/>
                </a:moveTo>
                <a:lnTo>
                  <a:pt x="216408" y="160020"/>
                </a:lnTo>
                <a:lnTo>
                  <a:pt x="222503" y="158496"/>
                </a:lnTo>
                <a:lnTo>
                  <a:pt x="227076" y="155448"/>
                </a:lnTo>
                <a:lnTo>
                  <a:pt x="249935" y="123444"/>
                </a:lnTo>
                <a:lnTo>
                  <a:pt x="249935" y="94488"/>
                </a:lnTo>
                <a:lnTo>
                  <a:pt x="227076" y="62483"/>
                </a:lnTo>
                <a:lnTo>
                  <a:pt x="216408" y="59436"/>
                </a:lnTo>
                <a:lnTo>
                  <a:pt x="239776" y="59436"/>
                </a:lnTo>
                <a:lnTo>
                  <a:pt x="243840" y="62483"/>
                </a:lnTo>
                <a:lnTo>
                  <a:pt x="252983" y="71628"/>
                </a:lnTo>
                <a:lnTo>
                  <a:pt x="256032" y="77724"/>
                </a:lnTo>
                <a:lnTo>
                  <a:pt x="257556" y="85344"/>
                </a:lnTo>
                <a:lnTo>
                  <a:pt x="260603" y="92964"/>
                </a:lnTo>
                <a:lnTo>
                  <a:pt x="262128" y="100583"/>
                </a:lnTo>
                <a:lnTo>
                  <a:pt x="262128" y="118872"/>
                </a:lnTo>
                <a:lnTo>
                  <a:pt x="260603" y="126491"/>
                </a:lnTo>
                <a:lnTo>
                  <a:pt x="257556" y="134112"/>
                </a:lnTo>
                <a:lnTo>
                  <a:pt x="256032" y="140208"/>
                </a:lnTo>
                <a:lnTo>
                  <a:pt x="252983" y="146304"/>
                </a:lnTo>
                <a:lnTo>
                  <a:pt x="248412" y="152400"/>
                </a:lnTo>
                <a:lnTo>
                  <a:pt x="243840" y="156972"/>
                </a:lnTo>
                <a:lnTo>
                  <a:pt x="239776" y="160020"/>
                </a:lnTo>
                <a:close/>
              </a:path>
              <a:path w="481965" h="167639">
                <a:moveTo>
                  <a:pt x="338328" y="167640"/>
                </a:moveTo>
                <a:lnTo>
                  <a:pt x="323088" y="167640"/>
                </a:lnTo>
                <a:lnTo>
                  <a:pt x="310896" y="164591"/>
                </a:lnTo>
                <a:lnTo>
                  <a:pt x="284988" y="134112"/>
                </a:lnTo>
                <a:lnTo>
                  <a:pt x="281940" y="118872"/>
                </a:lnTo>
                <a:lnTo>
                  <a:pt x="281940" y="100583"/>
                </a:lnTo>
                <a:lnTo>
                  <a:pt x="284988" y="85344"/>
                </a:lnTo>
                <a:lnTo>
                  <a:pt x="291083" y="73152"/>
                </a:lnTo>
                <a:lnTo>
                  <a:pt x="295656" y="67056"/>
                </a:lnTo>
                <a:lnTo>
                  <a:pt x="298703" y="62483"/>
                </a:lnTo>
                <a:lnTo>
                  <a:pt x="304800" y="57912"/>
                </a:lnTo>
                <a:lnTo>
                  <a:pt x="316992" y="51816"/>
                </a:lnTo>
                <a:lnTo>
                  <a:pt x="347472" y="51816"/>
                </a:lnTo>
                <a:lnTo>
                  <a:pt x="352044" y="54864"/>
                </a:lnTo>
                <a:lnTo>
                  <a:pt x="358140" y="56388"/>
                </a:lnTo>
                <a:lnTo>
                  <a:pt x="361188" y="59436"/>
                </a:lnTo>
                <a:lnTo>
                  <a:pt x="327660" y="59436"/>
                </a:lnTo>
                <a:lnTo>
                  <a:pt x="315467" y="62483"/>
                </a:lnTo>
                <a:lnTo>
                  <a:pt x="306324" y="68580"/>
                </a:lnTo>
                <a:lnTo>
                  <a:pt x="297180" y="82296"/>
                </a:lnTo>
                <a:lnTo>
                  <a:pt x="294132" y="94488"/>
                </a:lnTo>
                <a:lnTo>
                  <a:pt x="292608" y="102108"/>
                </a:lnTo>
                <a:lnTo>
                  <a:pt x="292608" y="117348"/>
                </a:lnTo>
                <a:lnTo>
                  <a:pt x="310896" y="153924"/>
                </a:lnTo>
                <a:lnTo>
                  <a:pt x="315467" y="155448"/>
                </a:lnTo>
                <a:lnTo>
                  <a:pt x="320040" y="158496"/>
                </a:lnTo>
                <a:lnTo>
                  <a:pt x="326135" y="160020"/>
                </a:lnTo>
                <a:lnTo>
                  <a:pt x="359663" y="160020"/>
                </a:lnTo>
                <a:lnTo>
                  <a:pt x="350519" y="164591"/>
                </a:lnTo>
                <a:lnTo>
                  <a:pt x="345948" y="166116"/>
                </a:lnTo>
                <a:lnTo>
                  <a:pt x="342900" y="166116"/>
                </a:lnTo>
                <a:lnTo>
                  <a:pt x="338328" y="167640"/>
                </a:lnTo>
                <a:close/>
              </a:path>
              <a:path w="481965" h="167639">
                <a:moveTo>
                  <a:pt x="362712" y="70104"/>
                </a:moveTo>
                <a:lnTo>
                  <a:pt x="361188" y="70104"/>
                </a:lnTo>
                <a:lnTo>
                  <a:pt x="356616" y="65532"/>
                </a:lnTo>
                <a:lnTo>
                  <a:pt x="353567" y="64008"/>
                </a:lnTo>
                <a:lnTo>
                  <a:pt x="352044" y="64008"/>
                </a:lnTo>
                <a:lnTo>
                  <a:pt x="345948" y="60959"/>
                </a:lnTo>
                <a:lnTo>
                  <a:pt x="342900" y="60959"/>
                </a:lnTo>
                <a:lnTo>
                  <a:pt x="338328" y="59436"/>
                </a:lnTo>
                <a:lnTo>
                  <a:pt x="361188" y="59436"/>
                </a:lnTo>
                <a:lnTo>
                  <a:pt x="362712" y="60959"/>
                </a:lnTo>
                <a:lnTo>
                  <a:pt x="367283" y="64008"/>
                </a:lnTo>
                <a:lnTo>
                  <a:pt x="364235" y="68580"/>
                </a:lnTo>
                <a:lnTo>
                  <a:pt x="362712" y="70104"/>
                </a:lnTo>
                <a:close/>
              </a:path>
              <a:path w="481965" h="167639">
                <a:moveTo>
                  <a:pt x="359663" y="160020"/>
                </a:moveTo>
                <a:lnTo>
                  <a:pt x="336803" y="160020"/>
                </a:lnTo>
                <a:lnTo>
                  <a:pt x="345948" y="156972"/>
                </a:lnTo>
                <a:lnTo>
                  <a:pt x="355092" y="152400"/>
                </a:lnTo>
                <a:lnTo>
                  <a:pt x="356616" y="150875"/>
                </a:lnTo>
                <a:lnTo>
                  <a:pt x="359664" y="150875"/>
                </a:lnTo>
                <a:lnTo>
                  <a:pt x="361188" y="149352"/>
                </a:lnTo>
                <a:lnTo>
                  <a:pt x="361188" y="147828"/>
                </a:lnTo>
                <a:lnTo>
                  <a:pt x="362712" y="146304"/>
                </a:lnTo>
                <a:lnTo>
                  <a:pt x="364235" y="146304"/>
                </a:lnTo>
                <a:lnTo>
                  <a:pt x="365760" y="147828"/>
                </a:lnTo>
                <a:lnTo>
                  <a:pt x="368808" y="152400"/>
                </a:lnTo>
                <a:lnTo>
                  <a:pt x="362712" y="158496"/>
                </a:lnTo>
                <a:lnTo>
                  <a:pt x="359663" y="160020"/>
                </a:lnTo>
                <a:close/>
              </a:path>
              <a:path w="481965" h="167639">
                <a:moveTo>
                  <a:pt x="405383" y="166116"/>
                </a:moveTo>
                <a:lnTo>
                  <a:pt x="394716" y="166116"/>
                </a:lnTo>
                <a:lnTo>
                  <a:pt x="394716" y="0"/>
                </a:lnTo>
                <a:lnTo>
                  <a:pt x="405383" y="0"/>
                </a:lnTo>
                <a:lnTo>
                  <a:pt x="405383" y="102108"/>
                </a:lnTo>
                <a:lnTo>
                  <a:pt x="425196" y="102108"/>
                </a:lnTo>
                <a:lnTo>
                  <a:pt x="425196" y="103632"/>
                </a:lnTo>
                <a:lnTo>
                  <a:pt x="423672" y="103632"/>
                </a:lnTo>
                <a:lnTo>
                  <a:pt x="429767" y="109728"/>
                </a:lnTo>
                <a:lnTo>
                  <a:pt x="405383" y="109728"/>
                </a:lnTo>
                <a:lnTo>
                  <a:pt x="405383" y="166116"/>
                </a:lnTo>
                <a:close/>
              </a:path>
              <a:path w="481965" h="167639">
                <a:moveTo>
                  <a:pt x="428244" y="100583"/>
                </a:moveTo>
                <a:lnTo>
                  <a:pt x="416051" y="100583"/>
                </a:lnTo>
                <a:lnTo>
                  <a:pt x="417576" y="99059"/>
                </a:lnTo>
                <a:lnTo>
                  <a:pt x="461772" y="56388"/>
                </a:lnTo>
                <a:lnTo>
                  <a:pt x="463296" y="54864"/>
                </a:lnTo>
                <a:lnTo>
                  <a:pt x="464819" y="54864"/>
                </a:lnTo>
                <a:lnTo>
                  <a:pt x="464819" y="53340"/>
                </a:lnTo>
                <a:lnTo>
                  <a:pt x="478535" y="53340"/>
                </a:lnTo>
                <a:lnTo>
                  <a:pt x="428244" y="100583"/>
                </a:lnTo>
                <a:close/>
              </a:path>
              <a:path w="481965" h="167639">
                <a:moveTo>
                  <a:pt x="426719" y="102108"/>
                </a:moveTo>
                <a:lnTo>
                  <a:pt x="413003" y="102108"/>
                </a:lnTo>
                <a:lnTo>
                  <a:pt x="414528" y="100583"/>
                </a:lnTo>
                <a:lnTo>
                  <a:pt x="426719" y="100583"/>
                </a:lnTo>
                <a:lnTo>
                  <a:pt x="426719" y="102108"/>
                </a:lnTo>
                <a:close/>
              </a:path>
              <a:path w="481965" h="167639">
                <a:moveTo>
                  <a:pt x="481583" y="166116"/>
                </a:moveTo>
                <a:lnTo>
                  <a:pt x="469392" y="166116"/>
                </a:lnTo>
                <a:lnTo>
                  <a:pt x="466344" y="163067"/>
                </a:lnTo>
                <a:lnTo>
                  <a:pt x="419100" y="112775"/>
                </a:lnTo>
                <a:lnTo>
                  <a:pt x="417576" y="111252"/>
                </a:lnTo>
                <a:lnTo>
                  <a:pt x="417576" y="109728"/>
                </a:lnTo>
                <a:lnTo>
                  <a:pt x="429767" y="109728"/>
                </a:lnTo>
                <a:lnTo>
                  <a:pt x="481583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7912607" y="3590544"/>
            <a:ext cx="439420" cy="208915"/>
          </a:xfrm>
          <a:custGeom>
            <a:avLst/>
            <a:gdLst/>
            <a:ahLst/>
            <a:cxnLst/>
            <a:rect l="l" t="t" r="r" b="b"/>
            <a:pathLst>
              <a:path w="439420" h="208914">
                <a:moveTo>
                  <a:pt x="15621" y="80772"/>
                </a:moveTo>
                <a:lnTo>
                  <a:pt x="10668" y="80772"/>
                </a:lnTo>
                <a:lnTo>
                  <a:pt x="13716" y="71628"/>
                </a:lnTo>
                <a:lnTo>
                  <a:pt x="18288" y="64008"/>
                </a:lnTo>
                <a:lnTo>
                  <a:pt x="24384" y="59436"/>
                </a:lnTo>
                <a:lnTo>
                  <a:pt x="30480" y="53340"/>
                </a:lnTo>
                <a:lnTo>
                  <a:pt x="38100" y="50291"/>
                </a:lnTo>
                <a:lnTo>
                  <a:pt x="50292" y="50291"/>
                </a:lnTo>
                <a:lnTo>
                  <a:pt x="53340" y="51816"/>
                </a:lnTo>
                <a:lnTo>
                  <a:pt x="56388" y="51816"/>
                </a:lnTo>
                <a:lnTo>
                  <a:pt x="59436" y="53340"/>
                </a:lnTo>
                <a:lnTo>
                  <a:pt x="62484" y="53340"/>
                </a:lnTo>
                <a:lnTo>
                  <a:pt x="64008" y="54864"/>
                </a:lnTo>
                <a:lnTo>
                  <a:pt x="64008" y="60959"/>
                </a:lnTo>
                <a:lnTo>
                  <a:pt x="36576" y="60959"/>
                </a:lnTo>
                <a:lnTo>
                  <a:pt x="28956" y="64008"/>
                </a:lnTo>
                <a:lnTo>
                  <a:pt x="24384" y="70104"/>
                </a:lnTo>
                <a:lnTo>
                  <a:pt x="20098" y="74104"/>
                </a:lnTo>
                <a:lnTo>
                  <a:pt x="16383" y="79248"/>
                </a:lnTo>
                <a:lnTo>
                  <a:pt x="15621" y="80772"/>
                </a:lnTo>
                <a:close/>
              </a:path>
              <a:path w="439420" h="208914">
                <a:moveTo>
                  <a:pt x="10668" y="166116"/>
                </a:moveTo>
                <a:lnTo>
                  <a:pt x="0" y="166116"/>
                </a:lnTo>
                <a:lnTo>
                  <a:pt x="0" y="53340"/>
                </a:lnTo>
                <a:lnTo>
                  <a:pt x="7620" y="53340"/>
                </a:lnTo>
                <a:lnTo>
                  <a:pt x="9144" y="54864"/>
                </a:lnTo>
                <a:lnTo>
                  <a:pt x="9144" y="56388"/>
                </a:lnTo>
                <a:lnTo>
                  <a:pt x="10573" y="79248"/>
                </a:lnTo>
                <a:lnTo>
                  <a:pt x="10668" y="80772"/>
                </a:lnTo>
                <a:lnTo>
                  <a:pt x="15621" y="80772"/>
                </a:lnTo>
                <a:lnTo>
                  <a:pt x="13240" y="85534"/>
                </a:lnTo>
                <a:lnTo>
                  <a:pt x="10668" y="92964"/>
                </a:lnTo>
                <a:lnTo>
                  <a:pt x="10668" y="166116"/>
                </a:lnTo>
                <a:close/>
              </a:path>
              <a:path w="439420" h="208914">
                <a:moveTo>
                  <a:pt x="62484" y="64008"/>
                </a:moveTo>
                <a:lnTo>
                  <a:pt x="57912" y="64008"/>
                </a:lnTo>
                <a:lnTo>
                  <a:pt x="56388" y="62483"/>
                </a:lnTo>
                <a:lnTo>
                  <a:pt x="48768" y="62483"/>
                </a:lnTo>
                <a:lnTo>
                  <a:pt x="47244" y="60959"/>
                </a:lnTo>
                <a:lnTo>
                  <a:pt x="64008" y="60959"/>
                </a:lnTo>
                <a:lnTo>
                  <a:pt x="64008" y="62483"/>
                </a:lnTo>
                <a:lnTo>
                  <a:pt x="62484" y="64008"/>
                </a:lnTo>
                <a:close/>
              </a:path>
              <a:path w="439420" h="208914">
                <a:moveTo>
                  <a:pt x="103632" y="166116"/>
                </a:moveTo>
                <a:lnTo>
                  <a:pt x="92964" y="166116"/>
                </a:lnTo>
                <a:lnTo>
                  <a:pt x="92964" y="53340"/>
                </a:lnTo>
                <a:lnTo>
                  <a:pt x="103632" y="53340"/>
                </a:lnTo>
                <a:lnTo>
                  <a:pt x="103632" y="166116"/>
                </a:lnTo>
                <a:close/>
              </a:path>
              <a:path w="439420" h="208914">
                <a:moveTo>
                  <a:pt x="102108" y="4572"/>
                </a:moveTo>
                <a:lnTo>
                  <a:pt x="96012" y="4572"/>
                </a:lnTo>
                <a:lnTo>
                  <a:pt x="97536" y="3048"/>
                </a:lnTo>
                <a:lnTo>
                  <a:pt x="100584" y="3048"/>
                </a:lnTo>
                <a:lnTo>
                  <a:pt x="102108" y="4572"/>
                </a:lnTo>
                <a:close/>
              </a:path>
              <a:path w="439420" h="208914">
                <a:moveTo>
                  <a:pt x="105156" y="6096"/>
                </a:moveTo>
                <a:lnTo>
                  <a:pt x="92964" y="6096"/>
                </a:lnTo>
                <a:lnTo>
                  <a:pt x="94488" y="4572"/>
                </a:lnTo>
                <a:lnTo>
                  <a:pt x="103632" y="4572"/>
                </a:lnTo>
                <a:lnTo>
                  <a:pt x="105156" y="6096"/>
                </a:lnTo>
                <a:close/>
              </a:path>
              <a:path w="439420" h="208914">
                <a:moveTo>
                  <a:pt x="106680" y="21336"/>
                </a:moveTo>
                <a:lnTo>
                  <a:pt x="91440" y="21336"/>
                </a:lnTo>
                <a:lnTo>
                  <a:pt x="91440" y="19812"/>
                </a:lnTo>
                <a:lnTo>
                  <a:pt x="88392" y="16764"/>
                </a:lnTo>
                <a:lnTo>
                  <a:pt x="88392" y="10667"/>
                </a:lnTo>
                <a:lnTo>
                  <a:pt x="89916" y="10667"/>
                </a:lnTo>
                <a:lnTo>
                  <a:pt x="89916" y="9144"/>
                </a:lnTo>
                <a:lnTo>
                  <a:pt x="91440" y="7620"/>
                </a:lnTo>
                <a:lnTo>
                  <a:pt x="91440" y="6096"/>
                </a:lnTo>
                <a:lnTo>
                  <a:pt x="106680" y="6096"/>
                </a:lnTo>
                <a:lnTo>
                  <a:pt x="106680" y="7620"/>
                </a:lnTo>
                <a:lnTo>
                  <a:pt x="108204" y="9144"/>
                </a:lnTo>
                <a:lnTo>
                  <a:pt x="108204" y="10667"/>
                </a:lnTo>
                <a:lnTo>
                  <a:pt x="109728" y="12191"/>
                </a:lnTo>
                <a:lnTo>
                  <a:pt x="109728" y="15240"/>
                </a:lnTo>
                <a:lnTo>
                  <a:pt x="108204" y="16764"/>
                </a:lnTo>
                <a:lnTo>
                  <a:pt x="108204" y="18288"/>
                </a:lnTo>
                <a:lnTo>
                  <a:pt x="106680" y="19812"/>
                </a:lnTo>
                <a:lnTo>
                  <a:pt x="106680" y="21336"/>
                </a:lnTo>
                <a:close/>
              </a:path>
              <a:path w="439420" h="208914">
                <a:moveTo>
                  <a:pt x="103632" y="22859"/>
                </a:moveTo>
                <a:lnTo>
                  <a:pt x="94488" y="22859"/>
                </a:lnTo>
                <a:lnTo>
                  <a:pt x="92964" y="21336"/>
                </a:lnTo>
                <a:lnTo>
                  <a:pt x="105156" y="21336"/>
                </a:lnTo>
                <a:lnTo>
                  <a:pt x="103632" y="22859"/>
                </a:lnTo>
                <a:close/>
              </a:path>
              <a:path w="439420" h="208914">
                <a:moveTo>
                  <a:pt x="100584" y="24383"/>
                </a:moveTo>
                <a:lnTo>
                  <a:pt x="97536" y="24383"/>
                </a:lnTo>
                <a:lnTo>
                  <a:pt x="96012" y="22859"/>
                </a:lnTo>
                <a:lnTo>
                  <a:pt x="102108" y="22859"/>
                </a:lnTo>
                <a:lnTo>
                  <a:pt x="100584" y="24383"/>
                </a:lnTo>
                <a:close/>
              </a:path>
              <a:path w="439420" h="208914">
                <a:moveTo>
                  <a:pt x="190500" y="208788"/>
                </a:moveTo>
                <a:lnTo>
                  <a:pt x="175260" y="208788"/>
                </a:lnTo>
                <a:lnTo>
                  <a:pt x="167640" y="207264"/>
                </a:lnTo>
                <a:lnTo>
                  <a:pt x="135636" y="185928"/>
                </a:lnTo>
                <a:lnTo>
                  <a:pt x="134112" y="182880"/>
                </a:lnTo>
                <a:lnTo>
                  <a:pt x="134112" y="172212"/>
                </a:lnTo>
                <a:lnTo>
                  <a:pt x="140208" y="163067"/>
                </a:lnTo>
                <a:lnTo>
                  <a:pt x="144780" y="158496"/>
                </a:lnTo>
                <a:lnTo>
                  <a:pt x="149352" y="155448"/>
                </a:lnTo>
                <a:lnTo>
                  <a:pt x="156972" y="152400"/>
                </a:lnTo>
                <a:lnTo>
                  <a:pt x="152400" y="150875"/>
                </a:lnTo>
                <a:lnTo>
                  <a:pt x="149352" y="149352"/>
                </a:lnTo>
                <a:lnTo>
                  <a:pt x="144780" y="144780"/>
                </a:lnTo>
                <a:lnTo>
                  <a:pt x="144780" y="132588"/>
                </a:lnTo>
                <a:lnTo>
                  <a:pt x="146304" y="129540"/>
                </a:lnTo>
                <a:lnTo>
                  <a:pt x="146304" y="128016"/>
                </a:lnTo>
                <a:lnTo>
                  <a:pt x="155448" y="118872"/>
                </a:lnTo>
                <a:lnTo>
                  <a:pt x="158496" y="117348"/>
                </a:lnTo>
                <a:lnTo>
                  <a:pt x="152400" y="114300"/>
                </a:lnTo>
                <a:lnTo>
                  <a:pt x="149352" y="111252"/>
                </a:lnTo>
                <a:lnTo>
                  <a:pt x="146304" y="105156"/>
                </a:lnTo>
                <a:lnTo>
                  <a:pt x="143256" y="100583"/>
                </a:lnTo>
                <a:lnTo>
                  <a:pt x="141732" y="94488"/>
                </a:lnTo>
                <a:lnTo>
                  <a:pt x="141732" y="76200"/>
                </a:lnTo>
                <a:lnTo>
                  <a:pt x="144780" y="73152"/>
                </a:lnTo>
                <a:lnTo>
                  <a:pt x="146304" y="68580"/>
                </a:lnTo>
                <a:lnTo>
                  <a:pt x="170688" y="51816"/>
                </a:lnTo>
                <a:lnTo>
                  <a:pt x="175260" y="50291"/>
                </a:lnTo>
                <a:lnTo>
                  <a:pt x="185928" y="50291"/>
                </a:lnTo>
                <a:lnTo>
                  <a:pt x="195072" y="53340"/>
                </a:lnTo>
                <a:lnTo>
                  <a:pt x="199644" y="53340"/>
                </a:lnTo>
                <a:lnTo>
                  <a:pt x="204216" y="56388"/>
                </a:lnTo>
                <a:lnTo>
                  <a:pt x="207264" y="57912"/>
                </a:lnTo>
                <a:lnTo>
                  <a:pt x="236220" y="57912"/>
                </a:lnTo>
                <a:lnTo>
                  <a:pt x="236220" y="59436"/>
                </a:lnTo>
                <a:lnTo>
                  <a:pt x="172212" y="59436"/>
                </a:lnTo>
                <a:lnTo>
                  <a:pt x="169164" y="60959"/>
                </a:lnTo>
                <a:lnTo>
                  <a:pt x="164592" y="62483"/>
                </a:lnTo>
                <a:lnTo>
                  <a:pt x="161544" y="64008"/>
                </a:lnTo>
                <a:lnTo>
                  <a:pt x="158496" y="67056"/>
                </a:lnTo>
                <a:lnTo>
                  <a:pt x="156972" y="70104"/>
                </a:lnTo>
                <a:lnTo>
                  <a:pt x="153924" y="73152"/>
                </a:lnTo>
                <a:lnTo>
                  <a:pt x="153924" y="76200"/>
                </a:lnTo>
                <a:lnTo>
                  <a:pt x="152400" y="79248"/>
                </a:lnTo>
                <a:lnTo>
                  <a:pt x="150876" y="83820"/>
                </a:lnTo>
                <a:lnTo>
                  <a:pt x="150876" y="91440"/>
                </a:lnTo>
                <a:lnTo>
                  <a:pt x="152400" y="96012"/>
                </a:lnTo>
                <a:lnTo>
                  <a:pt x="153924" y="99059"/>
                </a:lnTo>
                <a:lnTo>
                  <a:pt x="153924" y="102108"/>
                </a:lnTo>
                <a:lnTo>
                  <a:pt x="156972" y="105156"/>
                </a:lnTo>
                <a:lnTo>
                  <a:pt x="158496" y="108204"/>
                </a:lnTo>
                <a:lnTo>
                  <a:pt x="161544" y="111252"/>
                </a:lnTo>
                <a:lnTo>
                  <a:pt x="164592" y="112775"/>
                </a:lnTo>
                <a:lnTo>
                  <a:pt x="169164" y="114300"/>
                </a:lnTo>
                <a:lnTo>
                  <a:pt x="172212" y="115824"/>
                </a:lnTo>
                <a:lnTo>
                  <a:pt x="208788" y="115824"/>
                </a:lnTo>
                <a:lnTo>
                  <a:pt x="207264" y="117348"/>
                </a:lnTo>
                <a:lnTo>
                  <a:pt x="198120" y="120396"/>
                </a:lnTo>
                <a:lnTo>
                  <a:pt x="164592" y="120396"/>
                </a:lnTo>
                <a:lnTo>
                  <a:pt x="160020" y="121920"/>
                </a:lnTo>
                <a:lnTo>
                  <a:pt x="158496" y="124967"/>
                </a:lnTo>
                <a:lnTo>
                  <a:pt x="153924" y="129540"/>
                </a:lnTo>
                <a:lnTo>
                  <a:pt x="153924" y="137159"/>
                </a:lnTo>
                <a:lnTo>
                  <a:pt x="155448" y="140208"/>
                </a:lnTo>
                <a:lnTo>
                  <a:pt x="156972" y="141732"/>
                </a:lnTo>
                <a:lnTo>
                  <a:pt x="166116" y="146304"/>
                </a:lnTo>
                <a:lnTo>
                  <a:pt x="170688" y="146304"/>
                </a:lnTo>
                <a:lnTo>
                  <a:pt x="173736" y="147828"/>
                </a:lnTo>
                <a:lnTo>
                  <a:pt x="198120" y="147828"/>
                </a:lnTo>
                <a:lnTo>
                  <a:pt x="204216" y="149352"/>
                </a:lnTo>
                <a:lnTo>
                  <a:pt x="208788" y="149352"/>
                </a:lnTo>
                <a:lnTo>
                  <a:pt x="213360" y="150875"/>
                </a:lnTo>
                <a:lnTo>
                  <a:pt x="217932" y="150875"/>
                </a:lnTo>
                <a:lnTo>
                  <a:pt x="220980" y="152400"/>
                </a:lnTo>
                <a:lnTo>
                  <a:pt x="223266" y="153924"/>
                </a:lnTo>
                <a:lnTo>
                  <a:pt x="164592" y="153924"/>
                </a:lnTo>
                <a:lnTo>
                  <a:pt x="155448" y="158496"/>
                </a:lnTo>
                <a:lnTo>
                  <a:pt x="153924" y="160020"/>
                </a:lnTo>
                <a:lnTo>
                  <a:pt x="150876" y="161544"/>
                </a:lnTo>
                <a:lnTo>
                  <a:pt x="149352" y="163067"/>
                </a:lnTo>
                <a:lnTo>
                  <a:pt x="147828" y="166116"/>
                </a:lnTo>
                <a:lnTo>
                  <a:pt x="146304" y="167640"/>
                </a:lnTo>
                <a:lnTo>
                  <a:pt x="146304" y="169164"/>
                </a:lnTo>
                <a:lnTo>
                  <a:pt x="144780" y="172212"/>
                </a:lnTo>
                <a:lnTo>
                  <a:pt x="144780" y="182880"/>
                </a:lnTo>
                <a:lnTo>
                  <a:pt x="147828" y="188975"/>
                </a:lnTo>
                <a:lnTo>
                  <a:pt x="150876" y="192024"/>
                </a:lnTo>
                <a:lnTo>
                  <a:pt x="156972" y="195072"/>
                </a:lnTo>
                <a:lnTo>
                  <a:pt x="161544" y="198120"/>
                </a:lnTo>
                <a:lnTo>
                  <a:pt x="166116" y="198120"/>
                </a:lnTo>
                <a:lnTo>
                  <a:pt x="170688" y="199644"/>
                </a:lnTo>
                <a:lnTo>
                  <a:pt x="176784" y="201167"/>
                </a:lnTo>
                <a:lnTo>
                  <a:pt x="214884" y="201167"/>
                </a:lnTo>
                <a:lnTo>
                  <a:pt x="210312" y="204216"/>
                </a:lnTo>
                <a:lnTo>
                  <a:pt x="198120" y="207264"/>
                </a:lnTo>
                <a:lnTo>
                  <a:pt x="190500" y="208788"/>
                </a:lnTo>
                <a:close/>
              </a:path>
              <a:path w="439420" h="208914">
                <a:moveTo>
                  <a:pt x="208788" y="115824"/>
                </a:moveTo>
                <a:lnTo>
                  <a:pt x="190500" y="115824"/>
                </a:lnTo>
                <a:lnTo>
                  <a:pt x="195072" y="114300"/>
                </a:lnTo>
                <a:lnTo>
                  <a:pt x="201168" y="111252"/>
                </a:lnTo>
                <a:lnTo>
                  <a:pt x="207264" y="105156"/>
                </a:lnTo>
                <a:lnTo>
                  <a:pt x="211836" y="96012"/>
                </a:lnTo>
                <a:lnTo>
                  <a:pt x="211836" y="79248"/>
                </a:lnTo>
                <a:lnTo>
                  <a:pt x="207264" y="70104"/>
                </a:lnTo>
                <a:lnTo>
                  <a:pt x="201168" y="64008"/>
                </a:lnTo>
                <a:lnTo>
                  <a:pt x="195072" y="60959"/>
                </a:lnTo>
                <a:lnTo>
                  <a:pt x="190500" y="59436"/>
                </a:lnTo>
                <a:lnTo>
                  <a:pt x="236220" y="59436"/>
                </a:lnTo>
                <a:lnTo>
                  <a:pt x="236220" y="64008"/>
                </a:lnTo>
                <a:lnTo>
                  <a:pt x="234696" y="64008"/>
                </a:lnTo>
                <a:lnTo>
                  <a:pt x="233172" y="65532"/>
                </a:lnTo>
                <a:lnTo>
                  <a:pt x="214884" y="65532"/>
                </a:lnTo>
                <a:lnTo>
                  <a:pt x="217932" y="68580"/>
                </a:lnTo>
                <a:lnTo>
                  <a:pt x="219456" y="71628"/>
                </a:lnTo>
                <a:lnTo>
                  <a:pt x="220980" y="76200"/>
                </a:lnTo>
                <a:lnTo>
                  <a:pt x="220980" y="79248"/>
                </a:lnTo>
                <a:lnTo>
                  <a:pt x="222504" y="83820"/>
                </a:lnTo>
                <a:lnTo>
                  <a:pt x="222504" y="92964"/>
                </a:lnTo>
                <a:lnTo>
                  <a:pt x="219456" y="102108"/>
                </a:lnTo>
                <a:lnTo>
                  <a:pt x="216408" y="106680"/>
                </a:lnTo>
                <a:lnTo>
                  <a:pt x="214884" y="109728"/>
                </a:lnTo>
                <a:lnTo>
                  <a:pt x="208788" y="115824"/>
                </a:lnTo>
                <a:close/>
              </a:path>
              <a:path w="439420" h="208914">
                <a:moveTo>
                  <a:pt x="193548" y="123444"/>
                </a:moveTo>
                <a:lnTo>
                  <a:pt x="175260" y="123444"/>
                </a:lnTo>
                <a:lnTo>
                  <a:pt x="169164" y="121920"/>
                </a:lnTo>
                <a:lnTo>
                  <a:pt x="164592" y="120396"/>
                </a:lnTo>
                <a:lnTo>
                  <a:pt x="198120" y="120396"/>
                </a:lnTo>
                <a:lnTo>
                  <a:pt x="193548" y="123444"/>
                </a:lnTo>
                <a:close/>
              </a:path>
              <a:path w="439420" h="208914">
                <a:moveTo>
                  <a:pt x="214884" y="201167"/>
                </a:moveTo>
                <a:lnTo>
                  <a:pt x="188976" y="201167"/>
                </a:lnTo>
                <a:lnTo>
                  <a:pt x="193548" y="199644"/>
                </a:lnTo>
                <a:lnTo>
                  <a:pt x="199644" y="198120"/>
                </a:lnTo>
                <a:lnTo>
                  <a:pt x="208788" y="195072"/>
                </a:lnTo>
                <a:lnTo>
                  <a:pt x="211836" y="193548"/>
                </a:lnTo>
                <a:lnTo>
                  <a:pt x="216408" y="190500"/>
                </a:lnTo>
                <a:lnTo>
                  <a:pt x="217932" y="187452"/>
                </a:lnTo>
                <a:lnTo>
                  <a:pt x="220980" y="184404"/>
                </a:lnTo>
                <a:lnTo>
                  <a:pt x="224028" y="178308"/>
                </a:lnTo>
                <a:lnTo>
                  <a:pt x="224028" y="170688"/>
                </a:lnTo>
                <a:lnTo>
                  <a:pt x="220980" y="164591"/>
                </a:lnTo>
                <a:lnTo>
                  <a:pt x="219456" y="163067"/>
                </a:lnTo>
                <a:lnTo>
                  <a:pt x="210312" y="158496"/>
                </a:lnTo>
                <a:lnTo>
                  <a:pt x="207264" y="158496"/>
                </a:lnTo>
                <a:lnTo>
                  <a:pt x="202692" y="156972"/>
                </a:lnTo>
                <a:lnTo>
                  <a:pt x="185928" y="156972"/>
                </a:lnTo>
                <a:lnTo>
                  <a:pt x="181356" y="155448"/>
                </a:lnTo>
                <a:lnTo>
                  <a:pt x="167640" y="155448"/>
                </a:lnTo>
                <a:lnTo>
                  <a:pt x="164592" y="153924"/>
                </a:lnTo>
                <a:lnTo>
                  <a:pt x="223266" y="153924"/>
                </a:lnTo>
                <a:lnTo>
                  <a:pt x="225552" y="155448"/>
                </a:lnTo>
                <a:lnTo>
                  <a:pt x="228600" y="156972"/>
                </a:lnTo>
                <a:lnTo>
                  <a:pt x="230124" y="160020"/>
                </a:lnTo>
                <a:lnTo>
                  <a:pt x="233172" y="163067"/>
                </a:lnTo>
                <a:lnTo>
                  <a:pt x="233172" y="181356"/>
                </a:lnTo>
                <a:lnTo>
                  <a:pt x="230124" y="185928"/>
                </a:lnTo>
                <a:lnTo>
                  <a:pt x="228600" y="190500"/>
                </a:lnTo>
                <a:lnTo>
                  <a:pt x="224028" y="193548"/>
                </a:lnTo>
                <a:lnTo>
                  <a:pt x="219456" y="198120"/>
                </a:lnTo>
                <a:lnTo>
                  <a:pt x="214884" y="201167"/>
                </a:lnTo>
                <a:close/>
              </a:path>
              <a:path w="439420" h="208914">
                <a:moveTo>
                  <a:pt x="269748" y="166116"/>
                </a:moveTo>
                <a:lnTo>
                  <a:pt x="259080" y="166116"/>
                </a:lnTo>
                <a:lnTo>
                  <a:pt x="259080" y="0"/>
                </a:lnTo>
                <a:lnTo>
                  <a:pt x="269748" y="0"/>
                </a:lnTo>
                <a:lnTo>
                  <a:pt x="269748" y="71628"/>
                </a:lnTo>
                <a:lnTo>
                  <a:pt x="278891" y="71628"/>
                </a:lnTo>
                <a:lnTo>
                  <a:pt x="269748" y="80772"/>
                </a:lnTo>
                <a:lnTo>
                  <a:pt x="269748" y="166116"/>
                </a:lnTo>
                <a:close/>
              </a:path>
              <a:path w="439420" h="208914">
                <a:moveTo>
                  <a:pt x="278891" y="71628"/>
                </a:moveTo>
                <a:lnTo>
                  <a:pt x="269748" y="71628"/>
                </a:lnTo>
                <a:lnTo>
                  <a:pt x="275844" y="65532"/>
                </a:lnTo>
                <a:lnTo>
                  <a:pt x="288036" y="56388"/>
                </a:lnTo>
                <a:lnTo>
                  <a:pt x="294132" y="53340"/>
                </a:lnTo>
                <a:lnTo>
                  <a:pt x="301752" y="51816"/>
                </a:lnTo>
                <a:lnTo>
                  <a:pt x="323088" y="51816"/>
                </a:lnTo>
                <a:lnTo>
                  <a:pt x="327660" y="54864"/>
                </a:lnTo>
                <a:lnTo>
                  <a:pt x="332232" y="56388"/>
                </a:lnTo>
                <a:lnTo>
                  <a:pt x="335280" y="59436"/>
                </a:lnTo>
                <a:lnTo>
                  <a:pt x="300228" y="59436"/>
                </a:lnTo>
                <a:lnTo>
                  <a:pt x="294132" y="62483"/>
                </a:lnTo>
                <a:lnTo>
                  <a:pt x="286512" y="65532"/>
                </a:lnTo>
                <a:lnTo>
                  <a:pt x="280416" y="70104"/>
                </a:lnTo>
                <a:lnTo>
                  <a:pt x="278891" y="71628"/>
                </a:lnTo>
                <a:close/>
              </a:path>
              <a:path w="439420" h="208914">
                <a:moveTo>
                  <a:pt x="348996" y="166116"/>
                </a:moveTo>
                <a:lnTo>
                  <a:pt x="338328" y="166116"/>
                </a:lnTo>
                <a:lnTo>
                  <a:pt x="338328" y="94488"/>
                </a:lnTo>
                <a:lnTo>
                  <a:pt x="337780" y="86796"/>
                </a:lnTo>
                <a:lnTo>
                  <a:pt x="318516" y="59436"/>
                </a:lnTo>
                <a:lnTo>
                  <a:pt x="335280" y="59436"/>
                </a:lnTo>
                <a:lnTo>
                  <a:pt x="338328" y="62483"/>
                </a:lnTo>
                <a:lnTo>
                  <a:pt x="341376" y="67056"/>
                </a:lnTo>
                <a:lnTo>
                  <a:pt x="344424" y="70104"/>
                </a:lnTo>
                <a:lnTo>
                  <a:pt x="345948" y="76200"/>
                </a:lnTo>
                <a:lnTo>
                  <a:pt x="347472" y="80772"/>
                </a:lnTo>
                <a:lnTo>
                  <a:pt x="348978" y="86796"/>
                </a:lnTo>
                <a:lnTo>
                  <a:pt x="348996" y="166116"/>
                </a:lnTo>
                <a:close/>
              </a:path>
              <a:path w="439420" h="208914">
                <a:moveTo>
                  <a:pt x="435864" y="64008"/>
                </a:moveTo>
                <a:lnTo>
                  <a:pt x="370332" y="64008"/>
                </a:lnTo>
                <a:lnTo>
                  <a:pt x="370332" y="57912"/>
                </a:lnTo>
                <a:lnTo>
                  <a:pt x="390144" y="56388"/>
                </a:lnTo>
                <a:lnTo>
                  <a:pt x="391668" y="15240"/>
                </a:lnTo>
                <a:lnTo>
                  <a:pt x="393192" y="15240"/>
                </a:lnTo>
                <a:lnTo>
                  <a:pt x="393192" y="13716"/>
                </a:lnTo>
                <a:lnTo>
                  <a:pt x="399288" y="13716"/>
                </a:lnTo>
                <a:lnTo>
                  <a:pt x="399288" y="56388"/>
                </a:lnTo>
                <a:lnTo>
                  <a:pt x="435864" y="56388"/>
                </a:lnTo>
                <a:lnTo>
                  <a:pt x="435864" y="64008"/>
                </a:lnTo>
                <a:close/>
              </a:path>
              <a:path w="439420" h="208914">
                <a:moveTo>
                  <a:pt x="422148" y="167640"/>
                </a:moveTo>
                <a:lnTo>
                  <a:pt x="405384" y="167640"/>
                </a:lnTo>
                <a:lnTo>
                  <a:pt x="399288" y="166116"/>
                </a:lnTo>
                <a:lnTo>
                  <a:pt x="396240" y="161544"/>
                </a:lnTo>
                <a:lnTo>
                  <a:pt x="391668" y="156972"/>
                </a:lnTo>
                <a:lnTo>
                  <a:pt x="388620" y="150875"/>
                </a:lnTo>
                <a:lnTo>
                  <a:pt x="388620" y="64008"/>
                </a:lnTo>
                <a:lnTo>
                  <a:pt x="399288" y="64008"/>
                </a:lnTo>
                <a:lnTo>
                  <a:pt x="399288" y="144780"/>
                </a:lnTo>
                <a:lnTo>
                  <a:pt x="400812" y="147828"/>
                </a:lnTo>
                <a:lnTo>
                  <a:pt x="400812" y="149352"/>
                </a:lnTo>
                <a:lnTo>
                  <a:pt x="402336" y="152400"/>
                </a:lnTo>
                <a:lnTo>
                  <a:pt x="403860" y="153924"/>
                </a:lnTo>
                <a:lnTo>
                  <a:pt x="403860" y="155448"/>
                </a:lnTo>
                <a:lnTo>
                  <a:pt x="405384" y="156972"/>
                </a:lnTo>
                <a:lnTo>
                  <a:pt x="406908" y="156972"/>
                </a:lnTo>
                <a:lnTo>
                  <a:pt x="409956" y="158496"/>
                </a:lnTo>
                <a:lnTo>
                  <a:pt x="411480" y="158496"/>
                </a:lnTo>
                <a:lnTo>
                  <a:pt x="413004" y="160020"/>
                </a:lnTo>
                <a:lnTo>
                  <a:pt x="435864" y="160020"/>
                </a:lnTo>
                <a:lnTo>
                  <a:pt x="431292" y="163067"/>
                </a:lnTo>
                <a:lnTo>
                  <a:pt x="426720" y="164591"/>
                </a:lnTo>
                <a:lnTo>
                  <a:pt x="422148" y="167640"/>
                </a:lnTo>
                <a:close/>
              </a:path>
              <a:path w="439420" h="208914">
                <a:moveTo>
                  <a:pt x="434340" y="152400"/>
                </a:moveTo>
                <a:lnTo>
                  <a:pt x="432816" y="152400"/>
                </a:lnTo>
                <a:lnTo>
                  <a:pt x="432816" y="150875"/>
                </a:lnTo>
                <a:lnTo>
                  <a:pt x="434340" y="150875"/>
                </a:lnTo>
                <a:lnTo>
                  <a:pt x="434340" y="152400"/>
                </a:lnTo>
                <a:close/>
              </a:path>
              <a:path w="439420" h="208914">
                <a:moveTo>
                  <a:pt x="435864" y="160020"/>
                </a:moveTo>
                <a:lnTo>
                  <a:pt x="419100" y="160020"/>
                </a:lnTo>
                <a:lnTo>
                  <a:pt x="420624" y="158496"/>
                </a:lnTo>
                <a:lnTo>
                  <a:pt x="422148" y="158496"/>
                </a:lnTo>
                <a:lnTo>
                  <a:pt x="425196" y="156972"/>
                </a:lnTo>
                <a:lnTo>
                  <a:pt x="426720" y="156972"/>
                </a:lnTo>
                <a:lnTo>
                  <a:pt x="431292" y="152400"/>
                </a:lnTo>
                <a:lnTo>
                  <a:pt x="435864" y="152400"/>
                </a:lnTo>
                <a:lnTo>
                  <a:pt x="438912" y="156972"/>
                </a:lnTo>
                <a:lnTo>
                  <a:pt x="435864" y="160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6470903" y="3983735"/>
            <a:ext cx="481965" cy="167640"/>
          </a:xfrm>
          <a:custGeom>
            <a:avLst/>
            <a:gdLst/>
            <a:ahLst/>
            <a:cxnLst/>
            <a:rect l="l" t="t" r="r" b="b"/>
            <a:pathLst>
              <a:path w="481965" h="167639">
                <a:moveTo>
                  <a:pt x="53340" y="167640"/>
                </a:moveTo>
                <a:lnTo>
                  <a:pt x="42672" y="167640"/>
                </a:lnTo>
                <a:lnTo>
                  <a:pt x="35051" y="166116"/>
                </a:lnTo>
                <a:lnTo>
                  <a:pt x="6096" y="140208"/>
                </a:lnTo>
                <a:lnTo>
                  <a:pt x="4572" y="134112"/>
                </a:lnTo>
                <a:lnTo>
                  <a:pt x="2572" y="128135"/>
                </a:lnTo>
                <a:lnTo>
                  <a:pt x="1143" y="121729"/>
                </a:lnTo>
                <a:lnTo>
                  <a:pt x="285" y="115038"/>
                </a:lnTo>
                <a:lnTo>
                  <a:pt x="0" y="108204"/>
                </a:lnTo>
                <a:lnTo>
                  <a:pt x="0" y="100583"/>
                </a:lnTo>
                <a:lnTo>
                  <a:pt x="1524" y="92964"/>
                </a:lnTo>
                <a:lnTo>
                  <a:pt x="4572" y="85344"/>
                </a:lnTo>
                <a:lnTo>
                  <a:pt x="6096" y="77724"/>
                </a:lnTo>
                <a:lnTo>
                  <a:pt x="9144" y="71628"/>
                </a:lnTo>
                <a:lnTo>
                  <a:pt x="13716" y="67056"/>
                </a:lnTo>
                <a:lnTo>
                  <a:pt x="18288" y="60960"/>
                </a:lnTo>
                <a:lnTo>
                  <a:pt x="22860" y="57912"/>
                </a:lnTo>
                <a:lnTo>
                  <a:pt x="30480" y="54864"/>
                </a:lnTo>
                <a:lnTo>
                  <a:pt x="36576" y="51816"/>
                </a:lnTo>
                <a:lnTo>
                  <a:pt x="44196" y="50291"/>
                </a:lnTo>
                <a:lnTo>
                  <a:pt x="59435" y="50291"/>
                </a:lnTo>
                <a:lnTo>
                  <a:pt x="71628" y="53340"/>
                </a:lnTo>
                <a:lnTo>
                  <a:pt x="77724" y="56388"/>
                </a:lnTo>
                <a:lnTo>
                  <a:pt x="82296" y="59436"/>
                </a:lnTo>
                <a:lnTo>
                  <a:pt x="39624" y="59436"/>
                </a:lnTo>
                <a:lnTo>
                  <a:pt x="35051" y="62483"/>
                </a:lnTo>
                <a:lnTo>
                  <a:pt x="30480" y="64008"/>
                </a:lnTo>
                <a:lnTo>
                  <a:pt x="18288" y="76200"/>
                </a:lnTo>
                <a:lnTo>
                  <a:pt x="16764" y="82296"/>
                </a:lnTo>
                <a:lnTo>
                  <a:pt x="13716" y="88391"/>
                </a:lnTo>
                <a:lnTo>
                  <a:pt x="12192" y="94488"/>
                </a:lnTo>
                <a:lnTo>
                  <a:pt x="12192" y="123444"/>
                </a:lnTo>
                <a:lnTo>
                  <a:pt x="13716" y="129540"/>
                </a:lnTo>
                <a:lnTo>
                  <a:pt x="16764" y="135636"/>
                </a:lnTo>
                <a:lnTo>
                  <a:pt x="18288" y="141732"/>
                </a:lnTo>
                <a:lnTo>
                  <a:pt x="22860" y="144780"/>
                </a:lnTo>
                <a:lnTo>
                  <a:pt x="25908" y="149352"/>
                </a:lnTo>
                <a:lnTo>
                  <a:pt x="35051" y="155448"/>
                </a:lnTo>
                <a:lnTo>
                  <a:pt x="44196" y="158496"/>
                </a:lnTo>
                <a:lnTo>
                  <a:pt x="80010" y="158496"/>
                </a:lnTo>
                <a:lnTo>
                  <a:pt x="79248" y="160020"/>
                </a:lnTo>
                <a:lnTo>
                  <a:pt x="76200" y="161544"/>
                </a:lnTo>
                <a:lnTo>
                  <a:pt x="71628" y="163067"/>
                </a:lnTo>
                <a:lnTo>
                  <a:pt x="68580" y="164591"/>
                </a:lnTo>
                <a:lnTo>
                  <a:pt x="65532" y="164591"/>
                </a:lnTo>
                <a:lnTo>
                  <a:pt x="60960" y="166116"/>
                </a:lnTo>
                <a:lnTo>
                  <a:pt x="57912" y="166116"/>
                </a:lnTo>
                <a:lnTo>
                  <a:pt x="53340" y="167640"/>
                </a:lnTo>
                <a:close/>
              </a:path>
              <a:path w="481965" h="167639">
                <a:moveTo>
                  <a:pt x="82296" y="68580"/>
                </a:moveTo>
                <a:lnTo>
                  <a:pt x="79248" y="68580"/>
                </a:lnTo>
                <a:lnTo>
                  <a:pt x="76200" y="65532"/>
                </a:lnTo>
                <a:lnTo>
                  <a:pt x="74676" y="65532"/>
                </a:lnTo>
                <a:lnTo>
                  <a:pt x="73151" y="64008"/>
                </a:lnTo>
                <a:lnTo>
                  <a:pt x="67056" y="60960"/>
                </a:lnTo>
                <a:lnTo>
                  <a:pt x="64008" y="60960"/>
                </a:lnTo>
                <a:lnTo>
                  <a:pt x="60960" y="59436"/>
                </a:lnTo>
                <a:lnTo>
                  <a:pt x="82296" y="59436"/>
                </a:lnTo>
                <a:lnTo>
                  <a:pt x="86867" y="64008"/>
                </a:lnTo>
                <a:lnTo>
                  <a:pt x="82296" y="68580"/>
                </a:lnTo>
                <a:close/>
              </a:path>
              <a:path w="481965" h="167639">
                <a:moveTo>
                  <a:pt x="80010" y="158496"/>
                </a:moveTo>
                <a:lnTo>
                  <a:pt x="60960" y="158496"/>
                </a:lnTo>
                <a:lnTo>
                  <a:pt x="64008" y="156972"/>
                </a:lnTo>
                <a:lnTo>
                  <a:pt x="68580" y="155448"/>
                </a:lnTo>
                <a:lnTo>
                  <a:pt x="71628" y="153924"/>
                </a:lnTo>
                <a:lnTo>
                  <a:pt x="73151" y="152400"/>
                </a:lnTo>
                <a:lnTo>
                  <a:pt x="76200" y="150875"/>
                </a:lnTo>
                <a:lnTo>
                  <a:pt x="80772" y="146304"/>
                </a:lnTo>
                <a:lnTo>
                  <a:pt x="83819" y="146304"/>
                </a:lnTo>
                <a:lnTo>
                  <a:pt x="88392" y="150875"/>
                </a:lnTo>
                <a:lnTo>
                  <a:pt x="86867" y="153924"/>
                </a:lnTo>
                <a:lnTo>
                  <a:pt x="80772" y="156972"/>
                </a:lnTo>
                <a:lnTo>
                  <a:pt x="80010" y="158496"/>
                </a:lnTo>
                <a:close/>
              </a:path>
              <a:path w="481965" h="167639">
                <a:moveTo>
                  <a:pt x="126492" y="166116"/>
                </a:moveTo>
                <a:lnTo>
                  <a:pt x="115824" y="166116"/>
                </a:lnTo>
                <a:lnTo>
                  <a:pt x="115824" y="0"/>
                </a:lnTo>
                <a:lnTo>
                  <a:pt x="126492" y="0"/>
                </a:lnTo>
                <a:lnTo>
                  <a:pt x="126492" y="166116"/>
                </a:lnTo>
                <a:close/>
              </a:path>
              <a:path w="481965" h="167639">
                <a:moveTo>
                  <a:pt x="217932" y="167640"/>
                </a:moveTo>
                <a:lnTo>
                  <a:pt x="201167" y="167640"/>
                </a:lnTo>
                <a:lnTo>
                  <a:pt x="195072" y="166116"/>
                </a:lnTo>
                <a:lnTo>
                  <a:pt x="187451" y="163067"/>
                </a:lnTo>
                <a:lnTo>
                  <a:pt x="181356" y="160020"/>
                </a:lnTo>
                <a:lnTo>
                  <a:pt x="176783" y="156972"/>
                </a:lnTo>
                <a:lnTo>
                  <a:pt x="172212" y="150875"/>
                </a:lnTo>
                <a:lnTo>
                  <a:pt x="167640" y="146304"/>
                </a:lnTo>
                <a:lnTo>
                  <a:pt x="164592" y="140208"/>
                </a:lnTo>
                <a:lnTo>
                  <a:pt x="161544" y="132588"/>
                </a:lnTo>
                <a:lnTo>
                  <a:pt x="158496" y="117348"/>
                </a:lnTo>
                <a:lnTo>
                  <a:pt x="158496" y="100583"/>
                </a:lnTo>
                <a:lnTo>
                  <a:pt x="172212" y="67056"/>
                </a:lnTo>
                <a:lnTo>
                  <a:pt x="176783" y="60960"/>
                </a:lnTo>
                <a:lnTo>
                  <a:pt x="181356" y="57912"/>
                </a:lnTo>
                <a:lnTo>
                  <a:pt x="187451" y="54864"/>
                </a:lnTo>
                <a:lnTo>
                  <a:pt x="195072" y="51816"/>
                </a:lnTo>
                <a:lnTo>
                  <a:pt x="201167" y="50291"/>
                </a:lnTo>
                <a:lnTo>
                  <a:pt x="217932" y="50291"/>
                </a:lnTo>
                <a:lnTo>
                  <a:pt x="225551" y="51816"/>
                </a:lnTo>
                <a:lnTo>
                  <a:pt x="240792" y="59436"/>
                </a:lnTo>
                <a:lnTo>
                  <a:pt x="196596" y="59436"/>
                </a:lnTo>
                <a:lnTo>
                  <a:pt x="182880" y="68580"/>
                </a:lnTo>
                <a:lnTo>
                  <a:pt x="179832" y="73152"/>
                </a:lnTo>
                <a:lnTo>
                  <a:pt x="176783" y="76200"/>
                </a:lnTo>
                <a:lnTo>
                  <a:pt x="173735" y="82296"/>
                </a:lnTo>
                <a:lnTo>
                  <a:pt x="169164" y="100583"/>
                </a:lnTo>
                <a:lnTo>
                  <a:pt x="169164" y="115824"/>
                </a:lnTo>
                <a:lnTo>
                  <a:pt x="192024" y="155448"/>
                </a:lnTo>
                <a:lnTo>
                  <a:pt x="202692" y="158496"/>
                </a:lnTo>
                <a:lnTo>
                  <a:pt x="240792" y="158496"/>
                </a:lnTo>
                <a:lnTo>
                  <a:pt x="225551" y="166116"/>
                </a:lnTo>
                <a:lnTo>
                  <a:pt x="217932" y="167640"/>
                </a:lnTo>
                <a:close/>
              </a:path>
              <a:path w="481965" h="167639">
                <a:moveTo>
                  <a:pt x="240792" y="158496"/>
                </a:moveTo>
                <a:lnTo>
                  <a:pt x="216408" y="158496"/>
                </a:lnTo>
                <a:lnTo>
                  <a:pt x="222503" y="156972"/>
                </a:lnTo>
                <a:lnTo>
                  <a:pt x="227076" y="155448"/>
                </a:lnTo>
                <a:lnTo>
                  <a:pt x="233172" y="152400"/>
                </a:lnTo>
                <a:lnTo>
                  <a:pt x="240792" y="144780"/>
                </a:lnTo>
                <a:lnTo>
                  <a:pt x="246888" y="135636"/>
                </a:lnTo>
                <a:lnTo>
                  <a:pt x="249935" y="123444"/>
                </a:lnTo>
                <a:lnTo>
                  <a:pt x="249935" y="94488"/>
                </a:lnTo>
                <a:lnTo>
                  <a:pt x="246888" y="82296"/>
                </a:lnTo>
                <a:lnTo>
                  <a:pt x="243840" y="76200"/>
                </a:lnTo>
                <a:lnTo>
                  <a:pt x="233172" y="65532"/>
                </a:lnTo>
                <a:lnTo>
                  <a:pt x="227076" y="62483"/>
                </a:lnTo>
                <a:lnTo>
                  <a:pt x="222503" y="59436"/>
                </a:lnTo>
                <a:lnTo>
                  <a:pt x="240792" y="59436"/>
                </a:lnTo>
                <a:lnTo>
                  <a:pt x="243840" y="60960"/>
                </a:lnTo>
                <a:lnTo>
                  <a:pt x="248412" y="67056"/>
                </a:lnTo>
                <a:lnTo>
                  <a:pt x="252983" y="71628"/>
                </a:lnTo>
                <a:lnTo>
                  <a:pt x="256032" y="77724"/>
                </a:lnTo>
                <a:lnTo>
                  <a:pt x="257556" y="85344"/>
                </a:lnTo>
                <a:lnTo>
                  <a:pt x="260603" y="91440"/>
                </a:lnTo>
                <a:lnTo>
                  <a:pt x="262128" y="100583"/>
                </a:lnTo>
                <a:lnTo>
                  <a:pt x="262128" y="117348"/>
                </a:lnTo>
                <a:lnTo>
                  <a:pt x="260603" y="124967"/>
                </a:lnTo>
                <a:lnTo>
                  <a:pt x="257556" y="132588"/>
                </a:lnTo>
                <a:lnTo>
                  <a:pt x="256032" y="140208"/>
                </a:lnTo>
                <a:lnTo>
                  <a:pt x="252983" y="146304"/>
                </a:lnTo>
                <a:lnTo>
                  <a:pt x="248412" y="150875"/>
                </a:lnTo>
                <a:lnTo>
                  <a:pt x="243840" y="156972"/>
                </a:lnTo>
                <a:lnTo>
                  <a:pt x="240792" y="158496"/>
                </a:lnTo>
                <a:close/>
              </a:path>
              <a:path w="481965" h="167639">
                <a:moveTo>
                  <a:pt x="335280" y="167640"/>
                </a:moveTo>
                <a:lnTo>
                  <a:pt x="323088" y="167640"/>
                </a:lnTo>
                <a:lnTo>
                  <a:pt x="316992" y="166116"/>
                </a:lnTo>
                <a:lnTo>
                  <a:pt x="284988" y="134112"/>
                </a:lnTo>
                <a:lnTo>
                  <a:pt x="281940" y="108204"/>
                </a:lnTo>
                <a:lnTo>
                  <a:pt x="281940" y="100583"/>
                </a:lnTo>
                <a:lnTo>
                  <a:pt x="284988" y="85344"/>
                </a:lnTo>
                <a:lnTo>
                  <a:pt x="288035" y="77724"/>
                </a:lnTo>
                <a:lnTo>
                  <a:pt x="291083" y="71628"/>
                </a:lnTo>
                <a:lnTo>
                  <a:pt x="295656" y="67056"/>
                </a:lnTo>
                <a:lnTo>
                  <a:pt x="298703" y="60960"/>
                </a:lnTo>
                <a:lnTo>
                  <a:pt x="316992" y="51816"/>
                </a:lnTo>
                <a:lnTo>
                  <a:pt x="324612" y="50291"/>
                </a:lnTo>
                <a:lnTo>
                  <a:pt x="339851" y="50291"/>
                </a:lnTo>
                <a:lnTo>
                  <a:pt x="347472" y="51816"/>
                </a:lnTo>
                <a:lnTo>
                  <a:pt x="352044" y="53340"/>
                </a:lnTo>
                <a:lnTo>
                  <a:pt x="358140" y="56388"/>
                </a:lnTo>
                <a:lnTo>
                  <a:pt x="362712" y="59436"/>
                </a:lnTo>
                <a:lnTo>
                  <a:pt x="321564" y="59436"/>
                </a:lnTo>
                <a:lnTo>
                  <a:pt x="315467" y="62483"/>
                </a:lnTo>
                <a:lnTo>
                  <a:pt x="292608" y="100583"/>
                </a:lnTo>
                <a:lnTo>
                  <a:pt x="292608" y="117348"/>
                </a:lnTo>
                <a:lnTo>
                  <a:pt x="297180" y="135636"/>
                </a:lnTo>
                <a:lnTo>
                  <a:pt x="300228" y="141732"/>
                </a:lnTo>
                <a:lnTo>
                  <a:pt x="303276" y="144780"/>
                </a:lnTo>
                <a:lnTo>
                  <a:pt x="306324" y="149352"/>
                </a:lnTo>
                <a:lnTo>
                  <a:pt x="315467" y="155448"/>
                </a:lnTo>
                <a:lnTo>
                  <a:pt x="320040" y="156972"/>
                </a:lnTo>
                <a:lnTo>
                  <a:pt x="326135" y="158496"/>
                </a:lnTo>
                <a:lnTo>
                  <a:pt x="361188" y="158496"/>
                </a:lnTo>
                <a:lnTo>
                  <a:pt x="359664" y="160020"/>
                </a:lnTo>
                <a:lnTo>
                  <a:pt x="350519" y="164591"/>
                </a:lnTo>
                <a:lnTo>
                  <a:pt x="345948" y="164591"/>
                </a:lnTo>
                <a:lnTo>
                  <a:pt x="342900" y="166116"/>
                </a:lnTo>
                <a:lnTo>
                  <a:pt x="338328" y="166116"/>
                </a:lnTo>
                <a:lnTo>
                  <a:pt x="335280" y="167640"/>
                </a:lnTo>
                <a:close/>
              </a:path>
              <a:path w="481965" h="167639">
                <a:moveTo>
                  <a:pt x="364235" y="68580"/>
                </a:moveTo>
                <a:lnTo>
                  <a:pt x="359664" y="68580"/>
                </a:lnTo>
                <a:lnTo>
                  <a:pt x="359664" y="67056"/>
                </a:lnTo>
                <a:lnTo>
                  <a:pt x="358140" y="65532"/>
                </a:lnTo>
                <a:lnTo>
                  <a:pt x="356616" y="65532"/>
                </a:lnTo>
                <a:lnTo>
                  <a:pt x="353567" y="64008"/>
                </a:lnTo>
                <a:lnTo>
                  <a:pt x="352044" y="62483"/>
                </a:lnTo>
                <a:lnTo>
                  <a:pt x="348996" y="60960"/>
                </a:lnTo>
                <a:lnTo>
                  <a:pt x="345948" y="60960"/>
                </a:lnTo>
                <a:lnTo>
                  <a:pt x="342900" y="59436"/>
                </a:lnTo>
                <a:lnTo>
                  <a:pt x="362712" y="59436"/>
                </a:lnTo>
                <a:lnTo>
                  <a:pt x="367283" y="64008"/>
                </a:lnTo>
                <a:lnTo>
                  <a:pt x="364235" y="67056"/>
                </a:lnTo>
                <a:lnTo>
                  <a:pt x="364235" y="68580"/>
                </a:lnTo>
                <a:close/>
              </a:path>
              <a:path w="481965" h="167639">
                <a:moveTo>
                  <a:pt x="361188" y="158496"/>
                </a:moveTo>
                <a:lnTo>
                  <a:pt x="341376" y="158496"/>
                </a:lnTo>
                <a:lnTo>
                  <a:pt x="345948" y="156972"/>
                </a:lnTo>
                <a:lnTo>
                  <a:pt x="355092" y="152400"/>
                </a:lnTo>
                <a:lnTo>
                  <a:pt x="356616" y="150875"/>
                </a:lnTo>
                <a:lnTo>
                  <a:pt x="359664" y="149352"/>
                </a:lnTo>
                <a:lnTo>
                  <a:pt x="361188" y="147828"/>
                </a:lnTo>
                <a:lnTo>
                  <a:pt x="361188" y="146304"/>
                </a:lnTo>
                <a:lnTo>
                  <a:pt x="365760" y="146304"/>
                </a:lnTo>
                <a:lnTo>
                  <a:pt x="365760" y="147828"/>
                </a:lnTo>
                <a:lnTo>
                  <a:pt x="368808" y="150875"/>
                </a:lnTo>
                <a:lnTo>
                  <a:pt x="367283" y="153924"/>
                </a:lnTo>
                <a:lnTo>
                  <a:pt x="365760" y="155448"/>
                </a:lnTo>
                <a:lnTo>
                  <a:pt x="362712" y="156972"/>
                </a:lnTo>
                <a:lnTo>
                  <a:pt x="361188" y="158496"/>
                </a:lnTo>
                <a:close/>
              </a:path>
              <a:path w="481965" h="167639">
                <a:moveTo>
                  <a:pt x="405383" y="166116"/>
                </a:moveTo>
                <a:lnTo>
                  <a:pt x="394716" y="166116"/>
                </a:lnTo>
                <a:lnTo>
                  <a:pt x="394716" y="0"/>
                </a:lnTo>
                <a:lnTo>
                  <a:pt x="405383" y="0"/>
                </a:lnTo>
                <a:lnTo>
                  <a:pt x="405383" y="100583"/>
                </a:lnTo>
                <a:lnTo>
                  <a:pt x="426720" y="100583"/>
                </a:lnTo>
                <a:lnTo>
                  <a:pt x="423672" y="103632"/>
                </a:lnTo>
                <a:lnTo>
                  <a:pt x="425196" y="103632"/>
                </a:lnTo>
                <a:lnTo>
                  <a:pt x="425196" y="105156"/>
                </a:lnTo>
                <a:lnTo>
                  <a:pt x="426719" y="105156"/>
                </a:lnTo>
                <a:lnTo>
                  <a:pt x="426719" y="106680"/>
                </a:lnTo>
                <a:lnTo>
                  <a:pt x="428244" y="106680"/>
                </a:lnTo>
                <a:lnTo>
                  <a:pt x="429767" y="108204"/>
                </a:lnTo>
                <a:lnTo>
                  <a:pt x="405383" y="108204"/>
                </a:lnTo>
                <a:lnTo>
                  <a:pt x="405383" y="166116"/>
                </a:lnTo>
                <a:close/>
              </a:path>
              <a:path w="481965" h="167639">
                <a:moveTo>
                  <a:pt x="426720" y="100583"/>
                </a:moveTo>
                <a:lnTo>
                  <a:pt x="414528" y="100583"/>
                </a:lnTo>
                <a:lnTo>
                  <a:pt x="417576" y="97536"/>
                </a:lnTo>
                <a:lnTo>
                  <a:pt x="461772" y="54864"/>
                </a:lnTo>
                <a:lnTo>
                  <a:pt x="463296" y="54864"/>
                </a:lnTo>
                <a:lnTo>
                  <a:pt x="466344" y="51816"/>
                </a:lnTo>
                <a:lnTo>
                  <a:pt x="478535" y="51816"/>
                </a:lnTo>
                <a:lnTo>
                  <a:pt x="428244" y="99060"/>
                </a:lnTo>
                <a:lnTo>
                  <a:pt x="426720" y="100583"/>
                </a:lnTo>
                <a:close/>
              </a:path>
              <a:path w="481965" h="167639">
                <a:moveTo>
                  <a:pt x="481583" y="166116"/>
                </a:moveTo>
                <a:lnTo>
                  <a:pt x="470916" y="166116"/>
                </a:lnTo>
                <a:lnTo>
                  <a:pt x="470916" y="164591"/>
                </a:lnTo>
                <a:lnTo>
                  <a:pt x="467867" y="164591"/>
                </a:lnTo>
                <a:lnTo>
                  <a:pt x="467867" y="163067"/>
                </a:lnTo>
                <a:lnTo>
                  <a:pt x="466344" y="163067"/>
                </a:lnTo>
                <a:lnTo>
                  <a:pt x="419100" y="111252"/>
                </a:lnTo>
                <a:lnTo>
                  <a:pt x="417576" y="111252"/>
                </a:lnTo>
                <a:lnTo>
                  <a:pt x="417576" y="109728"/>
                </a:lnTo>
                <a:lnTo>
                  <a:pt x="416051" y="109728"/>
                </a:lnTo>
                <a:lnTo>
                  <a:pt x="414528" y="108204"/>
                </a:lnTo>
                <a:lnTo>
                  <a:pt x="429767" y="108204"/>
                </a:lnTo>
                <a:lnTo>
                  <a:pt x="481583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7912607" y="3983735"/>
            <a:ext cx="439420" cy="207645"/>
          </a:xfrm>
          <a:custGeom>
            <a:avLst/>
            <a:gdLst/>
            <a:ahLst/>
            <a:cxnLst/>
            <a:rect l="l" t="t" r="r" b="b"/>
            <a:pathLst>
              <a:path w="439420" h="207645">
                <a:moveTo>
                  <a:pt x="16183" y="79248"/>
                </a:moveTo>
                <a:lnTo>
                  <a:pt x="10668" y="79248"/>
                </a:lnTo>
                <a:lnTo>
                  <a:pt x="13716" y="70104"/>
                </a:lnTo>
                <a:lnTo>
                  <a:pt x="18288" y="62483"/>
                </a:lnTo>
                <a:lnTo>
                  <a:pt x="30480" y="53340"/>
                </a:lnTo>
                <a:lnTo>
                  <a:pt x="38100" y="50291"/>
                </a:lnTo>
                <a:lnTo>
                  <a:pt x="53340" y="50291"/>
                </a:lnTo>
                <a:lnTo>
                  <a:pt x="56388" y="51816"/>
                </a:lnTo>
                <a:lnTo>
                  <a:pt x="59436" y="51816"/>
                </a:lnTo>
                <a:lnTo>
                  <a:pt x="62484" y="53340"/>
                </a:lnTo>
                <a:lnTo>
                  <a:pt x="64008" y="54864"/>
                </a:lnTo>
                <a:lnTo>
                  <a:pt x="64008" y="60960"/>
                </a:lnTo>
                <a:lnTo>
                  <a:pt x="36576" y="60960"/>
                </a:lnTo>
                <a:lnTo>
                  <a:pt x="28956" y="64008"/>
                </a:lnTo>
                <a:lnTo>
                  <a:pt x="24384" y="68580"/>
                </a:lnTo>
                <a:lnTo>
                  <a:pt x="20098" y="73437"/>
                </a:lnTo>
                <a:lnTo>
                  <a:pt x="16383" y="78867"/>
                </a:lnTo>
                <a:lnTo>
                  <a:pt x="16183" y="79248"/>
                </a:lnTo>
                <a:close/>
              </a:path>
              <a:path w="439420" h="207645">
                <a:moveTo>
                  <a:pt x="10668" y="166116"/>
                </a:moveTo>
                <a:lnTo>
                  <a:pt x="0" y="166116"/>
                </a:lnTo>
                <a:lnTo>
                  <a:pt x="0" y="51816"/>
                </a:lnTo>
                <a:lnTo>
                  <a:pt x="7620" y="51816"/>
                </a:lnTo>
                <a:lnTo>
                  <a:pt x="7620" y="53340"/>
                </a:lnTo>
                <a:lnTo>
                  <a:pt x="9144" y="53340"/>
                </a:lnTo>
                <a:lnTo>
                  <a:pt x="9144" y="56388"/>
                </a:lnTo>
                <a:lnTo>
                  <a:pt x="10643" y="78867"/>
                </a:lnTo>
                <a:lnTo>
                  <a:pt x="10668" y="79248"/>
                </a:lnTo>
                <a:lnTo>
                  <a:pt x="16183" y="79248"/>
                </a:lnTo>
                <a:lnTo>
                  <a:pt x="13240" y="84867"/>
                </a:lnTo>
                <a:lnTo>
                  <a:pt x="10668" y="91440"/>
                </a:lnTo>
                <a:lnTo>
                  <a:pt x="10668" y="166116"/>
                </a:lnTo>
                <a:close/>
              </a:path>
              <a:path w="439420" h="207645">
                <a:moveTo>
                  <a:pt x="64008" y="62483"/>
                </a:moveTo>
                <a:lnTo>
                  <a:pt x="54864" y="62483"/>
                </a:lnTo>
                <a:lnTo>
                  <a:pt x="53340" y="60960"/>
                </a:lnTo>
                <a:lnTo>
                  <a:pt x="64008" y="60960"/>
                </a:lnTo>
                <a:lnTo>
                  <a:pt x="64008" y="62483"/>
                </a:lnTo>
                <a:close/>
              </a:path>
              <a:path w="439420" h="207645">
                <a:moveTo>
                  <a:pt x="62484" y="64008"/>
                </a:moveTo>
                <a:lnTo>
                  <a:pt x="59436" y="64008"/>
                </a:lnTo>
                <a:lnTo>
                  <a:pt x="57912" y="62483"/>
                </a:lnTo>
                <a:lnTo>
                  <a:pt x="62484" y="62483"/>
                </a:lnTo>
                <a:lnTo>
                  <a:pt x="62484" y="64008"/>
                </a:lnTo>
                <a:close/>
              </a:path>
              <a:path w="439420" h="207645">
                <a:moveTo>
                  <a:pt x="103632" y="166116"/>
                </a:moveTo>
                <a:lnTo>
                  <a:pt x="92964" y="166116"/>
                </a:lnTo>
                <a:lnTo>
                  <a:pt x="92964" y="51816"/>
                </a:lnTo>
                <a:lnTo>
                  <a:pt x="103632" y="51816"/>
                </a:lnTo>
                <a:lnTo>
                  <a:pt x="103632" y="166116"/>
                </a:lnTo>
                <a:close/>
              </a:path>
              <a:path w="439420" h="207645">
                <a:moveTo>
                  <a:pt x="103632" y="4572"/>
                </a:moveTo>
                <a:lnTo>
                  <a:pt x="94488" y="4572"/>
                </a:lnTo>
                <a:lnTo>
                  <a:pt x="94488" y="3048"/>
                </a:lnTo>
                <a:lnTo>
                  <a:pt x="102108" y="3048"/>
                </a:lnTo>
                <a:lnTo>
                  <a:pt x="103632" y="4572"/>
                </a:lnTo>
                <a:close/>
              </a:path>
              <a:path w="439420" h="207645">
                <a:moveTo>
                  <a:pt x="105156" y="21336"/>
                </a:moveTo>
                <a:lnTo>
                  <a:pt x="92964" y="21336"/>
                </a:lnTo>
                <a:lnTo>
                  <a:pt x="89916" y="18288"/>
                </a:lnTo>
                <a:lnTo>
                  <a:pt x="89916" y="16764"/>
                </a:lnTo>
                <a:lnTo>
                  <a:pt x="88392" y="15240"/>
                </a:lnTo>
                <a:lnTo>
                  <a:pt x="88392" y="10667"/>
                </a:lnTo>
                <a:lnTo>
                  <a:pt x="89916" y="9144"/>
                </a:lnTo>
                <a:lnTo>
                  <a:pt x="89916" y="7620"/>
                </a:lnTo>
                <a:lnTo>
                  <a:pt x="92964" y="4572"/>
                </a:lnTo>
                <a:lnTo>
                  <a:pt x="105156" y="4572"/>
                </a:lnTo>
                <a:lnTo>
                  <a:pt x="108204" y="7620"/>
                </a:lnTo>
                <a:lnTo>
                  <a:pt x="108204" y="10667"/>
                </a:lnTo>
                <a:lnTo>
                  <a:pt x="109728" y="12191"/>
                </a:lnTo>
                <a:lnTo>
                  <a:pt x="109728" y="13716"/>
                </a:lnTo>
                <a:lnTo>
                  <a:pt x="108204" y="15240"/>
                </a:lnTo>
                <a:lnTo>
                  <a:pt x="108204" y="18288"/>
                </a:lnTo>
                <a:lnTo>
                  <a:pt x="105156" y="21336"/>
                </a:lnTo>
                <a:close/>
              </a:path>
              <a:path w="439420" h="207645">
                <a:moveTo>
                  <a:pt x="102108" y="22860"/>
                </a:moveTo>
                <a:lnTo>
                  <a:pt x="94488" y="22860"/>
                </a:lnTo>
                <a:lnTo>
                  <a:pt x="94488" y="21336"/>
                </a:lnTo>
                <a:lnTo>
                  <a:pt x="103632" y="21336"/>
                </a:lnTo>
                <a:lnTo>
                  <a:pt x="102108" y="22860"/>
                </a:lnTo>
                <a:close/>
              </a:path>
              <a:path w="439420" h="207645">
                <a:moveTo>
                  <a:pt x="198120" y="207264"/>
                </a:moveTo>
                <a:lnTo>
                  <a:pt x="167640" y="207264"/>
                </a:lnTo>
                <a:lnTo>
                  <a:pt x="155448" y="204216"/>
                </a:lnTo>
                <a:lnTo>
                  <a:pt x="146304" y="198120"/>
                </a:lnTo>
                <a:lnTo>
                  <a:pt x="143256" y="196596"/>
                </a:lnTo>
                <a:lnTo>
                  <a:pt x="140208" y="192024"/>
                </a:lnTo>
                <a:lnTo>
                  <a:pt x="137160" y="188975"/>
                </a:lnTo>
                <a:lnTo>
                  <a:pt x="135636" y="185928"/>
                </a:lnTo>
                <a:lnTo>
                  <a:pt x="134112" y="181356"/>
                </a:lnTo>
                <a:lnTo>
                  <a:pt x="134112" y="172212"/>
                </a:lnTo>
                <a:lnTo>
                  <a:pt x="156972" y="152400"/>
                </a:lnTo>
                <a:lnTo>
                  <a:pt x="152400" y="150875"/>
                </a:lnTo>
                <a:lnTo>
                  <a:pt x="149352" y="149352"/>
                </a:lnTo>
                <a:lnTo>
                  <a:pt x="147828" y="146304"/>
                </a:lnTo>
                <a:lnTo>
                  <a:pt x="144780" y="143256"/>
                </a:lnTo>
                <a:lnTo>
                  <a:pt x="144780" y="131064"/>
                </a:lnTo>
                <a:lnTo>
                  <a:pt x="146304" y="129540"/>
                </a:lnTo>
                <a:lnTo>
                  <a:pt x="146304" y="128016"/>
                </a:lnTo>
                <a:lnTo>
                  <a:pt x="155448" y="118872"/>
                </a:lnTo>
                <a:lnTo>
                  <a:pt x="158496" y="117348"/>
                </a:lnTo>
                <a:lnTo>
                  <a:pt x="152400" y="114300"/>
                </a:lnTo>
                <a:lnTo>
                  <a:pt x="146304" y="105156"/>
                </a:lnTo>
                <a:lnTo>
                  <a:pt x="143256" y="99060"/>
                </a:lnTo>
                <a:lnTo>
                  <a:pt x="141732" y="92964"/>
                </a:lnTo>
                <a:lnTo>
                  <a:pt x="141732" y="76200"/>
                </a:lnTo>
                <a:lnTo>
                  <a:pt x="144780" y="71628"/>
                </a:lnTo>
                <a:lnTo>
                  <a:pt x="146304" y="67056"/>
                </a:lnTo>
                <a:lnTo>
                  <a:pt x="152400" y="60960"/>
                </a:lnTo>
                <a:lnTo>
                  <a:pt x="155448" y="56388"/>
                </a:lnTo>
                <a:lnTo>
                  <a:pt x="164592" y="53340"/>
                </a:lnTo>
                <a:lnTo>
                  <a:pt x="170688" y="51816"/>
                </a:lnTo>
                <a:lnTo>
                  <a:pt x="175260" y="50291"/>
                </a:lnTo>
                <a:lnTo>
                  <a:pt x="190500" y="50291"/>
                </a:lnTo>
                <a:lnTo>
                  <a:pt x="204216" y="54864"/>
                </a:lnTo>
                <a:lnTo>
                  <a:pt x="207264" y="57912"/>
                </a:lnTo>
                <a:lnTo>
                  <a:pt x="176784" y="57912"/>
                </a:lnTo>
                <a:lnTo>
                  <a:pt x="172212" y="59436"/>
                </a:lnTo>
                <a:lnTo>
                  <a:pt x="169164" y="60960"/>
                </a:lnTo>
                <a:lnTo>
                  <a:pt x="164592" y="60960"/>
                </a:lnTo>
                <a:lnTo>
                  <a:pt x="161544" y="64008"/>
                </a:lnTo>
                <a:lnTo>
                  <a:pt x="158496" y="65532"/>
                </a:lnTo>
                <a:lnTo>
                  <a:pt x="156972" y="68580"/>
                </a:lnTo>
                <a:lnTo>
                  <a:pt x="153924" y="71628"/>
                </a:lnTo>
                <a:lnTo>
                  <a:pt x="153924" y="74675"/>
                </a:lnTo>
                <a:lnTo>
                  <a:pt x="152400" y="79248"/>
                </a:lnTo>
                <a:lnTo>
                  <a:pt x="150876" y="82296"/>
                </a:lnTo>
                <a:lnTo>
                  <a:pt x="150876" y="91440"/>
                </a:lnTo>
                <a:lnTo>
                  <a:pt x="152400" y="94488"/>
                </a:lnTo>
                <a:lnTo>
                  <a:pt x="153924" y="99060"/>
                </a:lnTo>
                <a:lnTo>
                  <a:pt x="153924" y="102108"/>
                </a:lnTo>
                <a:lnTo>
                  <a:pt x="161544" y="109728"/>
                </a:lnTo>
                <a:lnTo>
                  <a:pt x="164592" y="111252"/>
                </a:lnTo>
                <a:lnTo>
                  <a:pt x="169164" y="112775"/>
                </a:lnTo>
                <a:lnTo>
                  <a:pt x="172212" y="114300"/>
                </a:lnTo>
                <a:lnTo>
                  <a:pt x="176784" y="115824"/>
                </a:lnTo>
                <a:lnTo>
                  <a:pt x="207264" y="115824"/>
                </a:lnTo>
                <a:lnTo>
                  <a:pt x="202692" y="118872"/>
                </a:lnTo>
                <a:lnTo>
                  <a:pt x="198120" y="120396"/>
                </a:lnTo>
                <a:lnTo>
                  <a:pt x="164592" y="120396"/>
                </a:lnTo>
                <a:lnTo>
                  <a:pt x="160020" y="121920"/>
                </a:lnTo>
                <a:lnTo>
                  <a:pt x="158496" y="123444"/>
                </a:lnTo>
                <a:lnTo>
                  <a:pt x="156972" y="126491"/>
                </a:lnTo>
                <a:lnTo>
                  <a:pt x="153924" y="129540"/>
                </a:lnTo>
                <a:lnTo>
                  <a:pt x="153924" y="137160"/>
                </a:lnTo>
                <a:lnTo>
                  <a:pt x="155448" y="138683"/>
                </a:lnTo>
                <a:lnTo>
                  <a:pt x="156972" y="141732"/>
                </a:lnTo>
                <a:lnTo>
                  <a:pt x="163068" y="144780"/>
                </a:lnTo>
                <a:lnTo>
                  <a:pt x="166116" y="144780"/>
                </a:lnTo>
                <a:lnTo>
                  <a:pt x="170688" y="146304"/>
                </a:lnTo>
                <a:lnTo>
                  <a:pt x="188976" y="146304"/>
                </a:lnTo>
                <a:lnTo>
                  <a:pt x="193548" y="147828"/>
                </a:lnTo>
                <a:lnTo>
                  <a:pt x="204216" y="147828"/>
                </a:lnTo>
                <a:lnTo>
                  <a:pt x="208788" y="149352"/>
                </a:lnTo>
                <a:lnTo>
                  <a:pt x="213360" y="149352"/>
                </a:lnTo>
                <a:lnTo>
                  <a:pt x="217932" y="150875"/>
                </a:lnTo>
                <a:lnTo>
                  <a:pt x="220980" y="152400"/>
                </a:lnTo>
                <a:lnTo>
                  <a:pt x="225552" y="153924"/>
                </a:lnTo>
                <a:lnTo>
                  <a:pt x="164592" y="153924"/>
                </a:lnTo>
                <a:lnTo>
                  <a:pt x="158496" y="156972"/>
                </a:lnTo>
                <a:lnTo>
                  <a:pt x="155448" y="156972"/>
                </a:lnTo>
                <a:lnTo>
                  <a:pt x="146304" y="166116"/>
                </a:lnTo>
                <a:lnTo>
                  <a:pt x="146304" y="169164"/>
                </a:lnTo>
                <a:lnTo>
                  <a:pt x="144780" y="170688"/>
                </a:lnTo>
                <a:lnTo>
                  <a:pt x="144780" y="182880"/>
                </a:lnTo>
                <a:lnTo>
                  <a:pt x="147828" y="188975"/>
                </a:lnTo>
                <a:lnTo>
                  <a:pt x="150876" y="190500"/>
                </a:lnTo>
                <a:lnTo>
                  <a:pt x="153924" y="193548"/>
                </a:lnTo>
                <a:lnTo>
                  <a:pt x="156972" y="195072"/>
                </a:lnTo>
                <a:lnTo>
                  <a:pt x="170688" y="199644"/>
                </a:lnTo>
                <a:lnTo>
                  <a:pt x="214883" y="199644"/>
                </a:lnTo>
                <a:lnTo>
                  <a:pt x="210312" y="202691"/>
                </a:lnTo>
                <a:lnTo>
                  <a:pt x="204216" y="204216"/>
                </a:lnTo>
                <a:lnTo>
                  <a:pt x="198120" y="207264"/>
                </a:lnTo>
                <a:close/>
              </a:path>
              <a:path w="439420" h="207645">
                <a:moveTo>
                  <a:pt x="207264" y="115824"/>
                </a:moveTo>
                <a:lnTo>
                  <a:pt x="185928" y="115824"/>
                </a:lnTo>
                <a:lnTo>
                  <a:pt x="195072" y="112775"/>
                </a:lnTo>
                <a:lnTo>
                  <a:pt x="201168" y="109728"/>
                </a:lnTo>
                <a:lnTo>
                  <a:pt x="204216" y="106680"/>
                </a:lnTo>
                <a:lnTo>
                  <a:pt x="207264" y="105156"/>
                </a:lnTo>
                <a:lnTo>
                  <a:pt x="210312" y="99060"/>
                </a:lnTo>
                <a:lnTo>
                  <a:pt x="211836" y="94488"/>
                </a:lnTo>
                <a:lnTo>
                  <a:pt x="211836" y="79248"/>
                </a:lnTo>
                <a:lnTo>
                  <a:pt x="210312" y="74675"/>
                </a:lnTo>
                <a:lnTo>
                  <a:pt x="207264" y="68580"/>
                </a:lnTo>
                <a:lnTo>
                  <a:pt x="204216" y="65532"/>
                </a:lnTo>
                <a:lnTo>
                  <a:pt x="201168" y="64008"/>
                </a:lnTo>
                <a:lnTo>
                  <a:pt x="198120" y="60960"/>
                </a:lnTo>
                <a:lnTo>
                  <a:pt x="195072" y="60960"/>
                </a:lnTo>
                <a:lnTo>
                  <a:pt x="185928" y="57912"/>
                </a:lnTo>
                <a:lnTo>
                  <a:pt x="236220" y="57912"/>
                </a:lnTo>
                <a:lnTo>
                  <a:pt x="236220" y="62483"/>
                </a:lnTo>
                <a:lnTo>
                  <a:pt x="234696" y="64008"/>
                </a:lnTo>
                <a:lnTo>
                  <a:pt x="233172" y="64008"/>
                </a:lnTo>
                <a:lnTo>
                  <a:pt x="214884" y="65532"/>
                </a:lnTo>
                <a:lnTo>
                  <a:pt x="217932" y="68580"/>
                </a:lnTo>
                <a:lnTo>
                  <a:pt x="220980" y="74675"/>
                </a:lnTo>
                <a:lnTo>
                  <a:pt x="220980" y="79248"/>
                </a:lnTo>
                <a:lnTo>
                  <a:pt x="222504" y="82296"/>
                </a:lnTo>
                <a:lnTo>
                  <a:pt x="222504" y="91440"/>
                </a:lnTo>
                <a:lnTo>
                  <a:pt x="220980" y="97536"/>
                </a:lnTo>
                <a:lnTo>
                  <a:pt x="219456" y="102108"/>
                </a:lnTo>
                <a:lnTo>
                  <a:pt x="216408" y="105156"/>
                </a:lnTo>
                <a:lnTo>
                  <a:pt x="214884" y="109728"/>
                </a:lnTo>
                <a:lnTo>
                  <a:pt x="210312" y="112775"/>
                </a:lnTo>
                <a:lnTo>
                  <a:pt x="207264" y="115824"/>
                </a:lnTo>
                <a:close/>
              </a:path>
              <a:path w="439420" h="207645">
                <a:moveTo>
                  <a:pt x="187452" y="123444"/>
                </a:moveTo>
                <a:lnTo>
                  <a:pt x="175260" y="123444"/>
                </a:lnTo>
                <a:lnTo>
                  <a:pt x="169164" y="121920"/>
                </a:lnTo>
                <a:lnTo>
                  <a:pt x="164592" y="120396"/>
                </a:lnTo>
                <a:lnTo>
                  <a:pt x="198120" y="120396"/>
                </a:lnTo>
                <a:lnTo>
                  <a:pt x="193548" y="121920"/>
                </a:lnTo>
                <a:lnTo>
                  <a:pt x="187452" y="123444"/>
                </a:lnTo>
                <a:close/>
              </a:path>
              <a:path w="439420" h="207645">
                <a:moveTo>
                  <a:pt x="214883" y="199644"/>
                </a:moveTo>
                <a:lnTo>
                  <a:pt x="193548" y="199644"/>
                </a:lnTo>
                <a:lnTo>
                  <a:pt x="199644" y="198120"/>
                </a:lnTo>
                <a:lnTo>
                  <a:pt x="208788" y="195072"/>
                </a:lnTo>
                <a:lnTo>
                  <a:pt x="211836" y="192024"/>
                </a:lnTo>
                <a:lnTo>
                  <a:pt x="216408" y="190500"/>
                </a:lnTo>
                <a:lnTo>
                  <a:pt x="217932" y="187452"/>
                </a:lnTo>
                <a:lnTo>
                  <a:pt x="220980" y="184404"/>
                </a:lnTo>
                <a:lnTo>
                  <a:pt x="222504" y="181356"/>
                </a:lnTo>
                <a:lnTo>
                  <a:pt x="224028" y="176783"/>
                </a:lnTo>
                <a:lnTo>
                  <a:pt x="224028" y="169164"/>
                </a:lnTo>
                <a:lnTo>
                  <a:pt x="222504" y="166116"/>
                </a:lnTo>
                <a:lnTo>
                  <a:pt x="216408" y="160020"/>
                </a:lnTo>
                <a:lnTo>
                  <a:pt x="213360" y="160020"/>
                </a:lnTo>
                <a:lnTo>
                  <a:pt x="207264" y="156972"/>
                </a:lnTo>
                <a:lnTo>
                  <a:pt x="198120" y="156972"/>
                </a:lnTo>
                <a:lnTo>
                  <a:pt x="195072" y="155448"/>
                </a:lnTo>
                <a:lnTo>
                  <a:pt x="172212" y="155448"/>
                </a:lnTo>
                <a:lnTo>
                  <a:pt x="167640" y="153924"/>
                </a:lnTo>
                <a:lnTo>
                  <a:pt x="225552" y="153924"/>
                </a:lnTo>
                <a:lnTo>
                  <a:pt x="228600" y="156972"/>
                </a:lnTo>
                <a:lnTo>
                  <a:pt x="230124" y="160020"/>
                </a:lnTo>
                <a:lnTo>
                  <a:pt x="233172" y="163067"/>
                </a:lnTo>
                <a:lnTo>
                  <a:pt x="233172" y="181356"/>
                </a:lnTo>
                <a:lnTo>
                  <a:pt x="230124" y="185928"/>
                </a:lnTo>
                <a:lnTo>
                  <a:pt x="228600" y="188975"/>
                </a:lnTo>
                <a:lnTo>
                  <a:pt x="224028" y="193548"/>
                </a:lnTo>
                <a:lnTo>
                  <a:pt x="214883" y="199644"/>
                </a:lnTo>
                <a:close/>
              </a:path>
              <a:path w="439420" h="207645">
                <a:moveTo>
                  <a:pt x="269748" y="166116"/>
                </a:moveTo>
                <a:lnTo>
                  <a:pt x="259080" y="166116"/>
                </a:lnTo>
                <a:lnTo>
                  <a:pt x="259080" y="0"/>
                </a:lnTo>
                <a:lnTo>
                  <a:pt x="269748" y="0"/>
                </a:lnTo>
                <a:lnTo>
                  <a:pt x="269748" y="71628"/>
                </a:lnTo>
                <a:lnTo>
                  <a:pt x="277368" y="71628"/>
                </a:lnTo>
                <a:lnTo>
                  <a:pt x="275844" y="73152"/>
                </a:lnTo>
                <a:lnTo>
                  <a:pt x="269748" y="80772"/>
                </a:lnTo>
                <a:lnTo>
                  <a:pt x="269748" y="166116"/>
                </a:lnTo>
                <a:close/>
              </a:path>
              <a:path w="439420" h="207645">
                <a:moveTo>
                  <a:pt x="277368" y="71628"/>
                </a:moveTo>
                <a:lnTo>
                  <a:pt x="269748" y="71628"/>
                </a:lnTo>
                <a:lnTo>
                  <a:pt x="281940" y="59436"/>
                </a:lnTo>
                <a:lnTo>
                  <a:pt x="288036" y="56388"/>
                </a:lnTo>
                <a:lnTo>
                  <a:pt x="294132" y="51816"/>
                </a:lnTo>
                <a:lnTo>
                  <a:pt x="301752" y="50291"/>
                </a:lnTo>
                <a:lnTo>
                  <a:pt x="316992" y="50291"/>
                </a:lnTo>
                <a:lnTo>
                  <a:pt x="323088" y="51816"/>
                </a:lnTo>
                <a:lnTo>
                  <a:pt x="332232" y="54864"/>
                </a:lnTo>
                <a:lnTo>
                  <a:pt x="335280" y="57912"/>
                </a:lnTo>
                <a:lnTo>
                  <a:pt x="336296" y="59436"/>
                </a:lnTo>
                <a:lnTo>
                  <a:pt x="300228" y="59436"/>
                </a:lnTo>
                <a:lnTo>
                  <a:pt x="294132" y="60960"/>
                </a:lnTo>
                <a:lnTo>
                  <a:pt x="286512" y="64008"/>
                </a:lnTo>
                <a:lnTo>
                  <a:pt x="280416" y="68580"/>
                </a:lnTo>
                <a:lnTo>
                  <a:pt x="277368" y="71628"/>
                </a:lnTo>
                <a:close/>
              </a:path>
              <a:path w="439420" h="207645">
                <a:moveTo>
                  <a:pt x="348996" y="166116"/>
                </a:moveTo>
                <a:lnTo>
                  <a:pt x="338328" y="166116"/>
                </a:lnTo>
                <a:lnTo>
                  <a:pt x="338328" y="92964"/>
                </a:lnTo>
                <a:lnTo>
                  <a:pt x="337880" y="86867"/>
                </a:lnTo>
                <a:lnTo>
                  <a:pt x="318516" y="59436"/>
                </a:lnTo>
                <a:lnTo>
                  <a:pt x="336296" y="59436"/>
                </a:lnTo>
                <a:lnTo>
                  <a:pt x="338328" y="62483"/>
                </a:lnTo>
                <a:lnTo>
                  <a:pt x="341376" y="65532"/>
                </a:lnTo>
                <a:lnTo>
                  <a:pt x="344424" y="70104"/>
                </a:lnTo>
                <a:lnTo>
                  <a:pt x="345948" y="74675"/>
                </a:lnTo>
                <a:lnTo>
                  <a:pt x="348996" y="86867"/>
                </a:lnTo>
                <a:lnTo>
                  <a:pt x="348996" y="166116"/>
                </a:lnTo>
                <a:close/>
              </a:path>
              <a:path w="439420" h="207645">
                <a:moveTo>
                  <a:pt x="435864" y="64008"/>
                </a:moveTo>
                <a:lnTo>
                  <a:pt x="371856" y="64008"/>
                </a:lnTo>
                <a:lnTo>
                  <a:pt x="370332" y="62483"/>
                </a:lnTo>
                <a:lnTo>
                  <a:pt x="370332" y="56388"/>
                </a:lnTo>
                <a:lnTo>
                  <a:pt x="390144" y="54864"/>
                </a:lnTo>
                <a:lnTo>
                  <a:pt x="391668" y="15240"/>
                </a:lnTo>
                <a:lnTo>
                  <a:pt x="391668" y="13716"/>
                </a:lnTo>
                <a:lnTo>
                  <a:pt x="393192" y="13716"/>
                </a:lnTo>
                <a:lnTo>
                  <a:pt x="393192" y="12191"/>
                </a:lnTo>
                <a:lnTo>
                  <a:pt x="399288" y="12191"/>
                </a:lnTo>
                <a:lnTo>
                  <a:pt x="399288" y="56388"/>
                </a:lnTo>
                <a:lnTo>
                  <a:pt x="435864" y="56388"/>
                </a:lnTo>
                <a:lnTo>
                  <a:pt x="435864" y="64008"/>
                </a:lnTo>
                <a:close/>
              </a:path>
              <a:path w="439420" h="207645">
                <a:moveTo>
                  <a:pt x="417576" y="167640"/>
                </a:moveTo>
                <a:lnTo>
                  <a:pt x="405384" y="167640"/>
                </a:lnTo>
                <a:lnTo>
                  <a:pt x="399288" y="164591"/>
                </a:lnTo>
                <a:lnTo>
                  <a:pt x="391668" y="156972"/>
                </a:lnTo>
                <a:lnTo>
                  <a:pt x="388620" y="150875"/>
                </a:lnTo>
                <a:lnTo>
                  <a:pt x="388620" y="64008"/>
                </a:lnTo>
                <a:lnTo>
                  <a:pt x="399288" y="64008"/>
                </a:lnTo>
                <a:lnTo>
                  <a:pt x="399288" y="143256"/>
                </a:lnTo>
                <a:lnTo>
                  <a:pt x="400812" y="146304"/>
                </a:lnTo>
                <a:lnTo>
                  <a:pt x="400812" y="149352"/>
                </a:lnTo>
                <a:lnTo>
                  <a:pt x="403860" y="152400"/>
                </a:lnTo>
                <a:lnTo>
                  <a:pt x="403860" y="153924"/>
                </a:lnTo>
                <a:lnTo>
                  <a:pt x="406908" y="156972"/>
                </a:lnTo>
                <a:lnTo>
                  <a:pt x="409956" y="156972"/>
                </a:lnTo>
                <a:lnTo>
                  <a:pt x="411480" y="158496"/>
                </a:lnTo>
                <a:lnTo>
                  <a:pt x="437388" y="158496"/>
                </a:lnTo>
                <a:lnTo>
                  <a:pt x="435864" y="160020"/>
                </a:lnTo>
                <a:lnTo>
                  <a:pt x="431292" y="163067"/>
                </a:lnTo>
                <a:lnTo>
                  <a:pt x="417576" y="167640"/>
                </a:lnTo>
                <a:close/>
              </a:path>
              <a:path w="439420" h="207645">
                <a:moveTo>
                  <a:pt x="437388" y="158496"/>
                </a:moveTo>
                <a:lnTo>
                  <a:pt x="420624" y="158496"/>
                </a:lnTo>
                <a:lnTo>
                  <a:pt x="422148" y="156972"/>
                </a:lnTo>
                <a:lnTo>
                  <a:pt x="425196" y="156972"/>
                </a:lnTo>
                <a:lnTo>
                  <a:pt x="428244" y="153924"/>
                </a:lnTo>
                <a:lnTo>
                  <a:pt x="429768" y="153924"/>
                </a:lnTo>
                <a:lnTo>
                  <a:pt x="429768" y="152400"/>
                </a:lnTo>
                <a:lnTo>
                  <a:pt x="431292" y="152400"/>
                </a:lnTo>
                <a:lnTo>
                  <a:pt x="432816" y="150875"/>
                </a:lnTo>
                <a:lnTo>
                  <a:pt x="434340" y="150875"/>
                </a:lnTo>
                <a:lnTo>
                  <a:pt x="435864" y="152400"/>
                </a:lnTo>
                <a:lnTo>
                  <a:pt x="438912" y="156972"/>
                </a:lnTo>
                <a:lnTo>
                  <a:pt x="437388" y="158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6473952" y="4378452"/>
            <a:ext cx="340360" cy="165100"/>
          </a:xfrm>
          <a:custGeom>
            <a:avLst/>
            <a:gdLst/>
            <a:ahLst/>
            <a:cxnLst/>
            <a:rect l="l" t="t" r="r" b="b"/>
            <a:pathLst>
              <a:path w="340359" h="165100">
                <a:moveTo>
                  <a:pt x="12192" y="71628"/>
                </a:moveTo>
                <a:lnTo>
                  <a:pt x="9144" y="71628"/>
                </a:lnTo>
                <a:lnTo>
                  <a:pt x="7619" y="70104"/>
                </a:lnTo>
                <a:lnTo>
                  <a:pt x="7619" y="68580"/>
                </a:lnTo>
                <a:lnTo>
                  <a:pt x="4571" y="65532"/>
                </a:lnTo>
                <a:lnTo>
                  <a:pt x="10667" y="59436"/>
                </a:lnTo>
                <a:lnTo>
                  <a:pt x="16764" y="54864"/>
                </a:lnTo>
                <a:lnTo>
                  <a:pt x="24383" y="51816"/>
                </a:lnTo>
                <a:lnTo>
                  <a:pt x="30480" y="48767"/>
                </a:lnTo>
                <a:lnTo>
                  <a:pt x="38100" y="47244"/>
                </a:lnTo>
                <a:lnTo>
                  <a:pt x="51816" y="47244"/>
                </a:lnTo>
                <a:lnTo>
                  <a:pt x="57912" y="48767"/>
                </a:lnTo>
                <a:lnTo>
                  <a:pt x="62483" y="50291"/>
                </a:lnTo>
                <a:lnTo>
                  <a:pt x="67055" y="53340"/>
                </a:lnTo>
                <a:lnTo>
                  <a:pt x="70103" y="54864"/>
                </a:lnTo>
                <a:lnTo>
                  <a:pt x="71119" y="56388"/>
                </a:lnTo>
                <a:lnTo>
                  <a:pt x="39624" y="56388"/>
                </a:lnTo>
                <a:lnTo>
                  <a:pt x="30480" y="59436"/>
                </a:lnTo>
                <a:lnTo>
                  <a:pt x="18287" y="65532"/>
                </a:lnTo>
                <a:lnTo>
                  <a:pt x="12192" y="71628"/>
                </a:lnTo>
                <a:close/>
              </a:path>
              <a:path w="340359" h="165100">
                <a:moveTo>
                  <a:pt x="38100" y="164591"/>
                </a:moveTo>
                <a:lnTo>
                  <a:pt x="22860" y="164591"/>
                </a:lnTo>
                <a:lnTo>
                  <a:pt x="18287" y="163067"/>
                </a:lnTo>
                <a:lnTo>
                  <a:pt x="9144" y="158496"/>
                </a:lnTo>
                <a:lnTo>
                  <a:pt x="6096" y="155448"/>
                </a:lnTo>
                <a:lnTo>
                  <a:pt x="4571" y="152400"/>
                </a:lnTo>
                <a:lnTo>
                  <a:pt x="1524" y="149351"/>
                </a:lnTo>
                <a:lnTo>
                  <a:pt x="0" y="144780"/>
                </a:lnTo>
                <a:lnTo>
                  <a:pt x="0" y="131064"/>
                </a:lnTo>
                <a:lnTo>
                  <a:pt x="30480" y="106680"/>
                </a:lnTo>
                <a:lnTo>
                  <a:pt x="39624" y="105156"/>
                </a:lnTo>
                <a:lnTo>
                  <a:pt x="46767" y="103370"/>
                </a:lnTo>
                <a:lnTo>
                  <a:pt x="54483" y="102298"/>
                </a:lnTo>
                <a:lnTo>
                  <a:pt x="62769" y="101512"/>
                </a:lnTo>
                <a:lnTo>
                  <a:pt x="71628" y="100583"/>
                </a:lnTo>
                <a:lnTo>
                  <a:pt x="71628" y="79248"/>
                </a:lnTo>
                <a:lnTo>
                  <a:pt x="70103" y="70104"/>
                </a:lnTo>
                <a:lnTo>
                  <a:pt x="65532" y="65532"/>
                </a:lnTo>
                <a:lnTo>
                  <a:pt x="60960" y="59436"/>
                </a:lnTo>
                <a:lnTo>
                  <a:pt x="53340" y="56388"/>
                </a:lnTo>
                <a:lnTo>
                  <a:pt x="71119" y="56388"/>
                </a:lnTo>
                <a:lnTo>
                  <a:pt x="73151" y="59436"/>
                </a:lnTo>
                <a:lnTo>
                  <a:pt x="76200" y="62483"/>
                </a:lnTo>
                <a:lnTo>
                  <a:pt x="79248" y="67056"/>
                </a:lnTo>
                <a:lnTo>
                  <a:pt x="80771" y="71628"/>
                </a:lnTo>
                <a:lnTo>
                  <a:pt x="82296" y="77724"/>
                </a:lnTo>
                <a:lnTo>
                  <a:pt x="82296" y="108204"/>
                </a:lnTo>
                <a:lnTo>
                  <a:pt x="71628" y="108204"/>
                </a:lnTo>
                <a:lnTo>
                  <a:pt x="63912" y="108466"/>
                </a:lnTo>
                <a:lnTo>
                  <a:pt x="24383" y="115824"/>
                </a:lnTo>
                <a:lnTo>
                  <a:pt x="10667" y="128016"/>
                </a:lnTo>
                <a:lnTo>
                  <a:pt x="10667" y="141732"/>
                </a:lnTo>
                <a:lnTo>
                  <a:pt x="15240" y="150875"/>
                </a:lnTo>
                <a:lnTo>
                  <a:pt x="18287" y="153924"/>
                </a:lnTo>
                <a:lnTo>
                  <a:pt x="21335" y="155448"/>
                </a:lnTo>
                <a:lnTo>
                  <a:pt x="24383" y="155448"/>
                </a:lnTo>
                <a:lnTo>
                  <a:pt x="27432" y="156972"/>
                </a:lnTo>
                <a:lnTo>
                  <a:pt x="57911" y="156972"/>
                </a:lnTo>
                <a:lnTo>
                  <a:pt x="56387" y="158496"/>
                </a:lnTo>
                <a:lnTo>
                  <a:pt x="47244" y="163067"/>
                </a:lnTo>
                <a:lnTo>
                  <a:pt x="42671" y="163067"/>
                </a:lnTo>
                <a:lnTo>
                  <a:pt x="38100" y="164591"/>
                </a:lnTo>
                <a:close/>
              </a:path>
              <a:path w="340359" h="165100">
                <a:moveTo>
                  <a:pt x="57911" y="156972"/>
                </a:moveTo>
                <a:lnTo>
                  <a:pt x="41148" y="156972"/>
                </a:lnTo>
                <a:lnTo>
                  <a:pt x="44196" y="155448"/>
                </a:lnTo>
                <a:lnTo>
                  <a:pt x="48767" y="155448"/>
                </a:lnTo>
                <a:lnTo>
                  <a:pt x="54864" y="152400"/>
                </a:lnTo>
                <a:lnTo>
                  <a:pt x="57912" y="149351"/>
                </a:lnTo>
                <a:lnTo>
                  <a:pt x="64008" y="146304"/>
                </a:lnTo>
                <a:lnTo>
                  <a:pt x="67055" y="143256"/>
                </a:lnTo>
                <a:lnTo>
                  <a:pt x="68580" y="140208"/>
                </a:lnTo>
                <a:lnTo>
                  <a:pt x="71628" y="138683"/>
                </a:lnTo>
                <a:lnTo>
                  <a:pt x="71628" y="108204"/>
                </a:lnTo>
                <a:lnTo>
                  <a:pt x="82296" y="108204"/>
                </a:lnTo>
                <a:lnTo>
                  <a:pt x="82296" y="146304"/>
                </a:lnTo>
                <a:lnTo>
                  <a:pt x="71628" y="146304"/>
                </a:lnTo>
                <a:lnTo>
                  <a:pt x="68580" y="147828"/>
                </a:lnTo>
                <a:lnTo>
                  <a:pt x="62483" y="153924"/>
                </a:lnTo>
                <a:lnTo>
                  <a:pt x="59435" y="155448"/>
                </a:lnTo>
                <a:lnTo>
                  <a:pt x="57911" y="156972"/>
                </a:lnTo>
                <a:close/>
              </a:path>
              <a:path w="340359" h="165100">
                <a:moveTo>
                  <a:pt x="82296" y="163067"/>
                </a:moveTo>
                <a:lnTo>
                  <a:pt x="76200" y="163067"/>
                </a:lnTo>
                <a:lnTo>
                  <a:pt x="74676" y="161544"/>
                </a:lnTo>
                <a:lnTo>
                  <a:pt x="74676" y="160020"/>
                </a:lnTo>
                <a:lnTo>
                  <a:pt x="71628" y="146304"/>
                </a:lnTo>
                <a:lnTo>
                  <a:pt x="82296" y="146304"/>
                </a:lnTo>
                <a:lnTo>
                  <a:pt x="82296" y="163067"/>
                </a:lnTo>
                <a:close/>
              </a:path>
              <a:path w="340359" h="165100">
                <a:moveTo>
                  <a:pt x="134111" y="70104"/>
                </a:moveTo>
                <a:lnTo>
                  <a:pt x="126492" y="70104"/>
                </a:lnTo>
                <a:lnTo>
                  <a:pt x="138683" y="57912"/>
                </a:lnTo>
                <a:lnTo>
                  <a:pt x="144780" y="53340"/>
                </a:lnTo>
                <a:lnTo>
                  <a:pt x="152400" y="50291"/>
                </a:lnTo>
                <a:lnTo>
                  <a:pt x="160019" y="48767"/>
                </a:lnTo>
                <a:lnTo>
                  <a:pt x="179832" y="48767"/>
                </a:lnTo>
                <a:lnTo>
                  <a:pt x="184403" y="50291"/>
                </a:lnTo>
                <a:lnTo>
                  <a:pt x="193548" y="56388"/>
                </a:lnTo>
                <a:lnTo>
                  <a:pt x="158496" y="56388"/>
                </a:lnTo>
                <a:lnTo>
                  <a:pt x="150876" y="57912"/>
                </a:lnTo>
                <a:lnTo>
                  <a:pt x="144780" y="62483"/>
                </a:lnTo>
                <a:lnTo>
                  <a:pt x="138683" y="65532"/>
                </a:lnTo>
                <a:lnTo>
                  <a:pt x="134111" y="70104"/>
                </a:lnTo>
                <a:close/>
              </a:path>
              <a:path w="340359" h="165100">
                <a:moveTo>
                  <a:pt x="128016" y="163067"/>
                </a:moveTo>
                <a:lnTo>
                  <a:pt x="117348" y="163067"/>
                </a:lnTo>
                <a:lnTo>
                  <a:pt x="117348" y="50291"/>
                </a:lnTo>
                <a:lnTo>
                  <a:pt x="126492" y="50291"/>
                </a:lnTo>
                <a:lnTo>
                  <a:pt x="126492" y="70104"/>
                </a:lnTo>
                <a:lnTo>
                  <a:pt x="134111" y="70104"/>
                </a:lnTo>
                <a:lnTo>
                  <a:pt x="132587" y="71628"/>
                </a:lnTo>
                <a:lnTo>
                  <a:pt x="128016" y="77724"/>
                </a:lnTo>
                <a:lnTo>
                  <a:pt x="128016" y="163067"/>
                </a:lnTo>
                <a:close/>
              </a:path>
              <a:path w="340359" h="165100">
                <a:moveTo>
                  <a:pt x="205740" y="163067"/>
                </a:moveTo>
                <a:lnTo>
                  <a:pt x="195071" y="163067"/>
                </a:lnTo>
                <a:lnTo>
                  <a:pt x="195071" y="91440"/>
                </a:lnTo>
                <a:lnTo>
                  <a:pt x="194524" y="83748"/>
                </a:lnTo>
                <a:lnTo>
                  <a:pt x="175260" y="56388"/>
                </a:lnTo>
                <a:lnTo>
                  <a:pt x="193548" y="56388"/>
                </a:lnTo>
                <a:lnTo>
                  <a:pt x="196596" y="59436"/>
                </a:lnTo>
                <a:lnTo>
                  <a:pt x="199644" y="64008"/>
                </a:lnTo>
                <a:lnTo>
                  <a:pt x="201167" y="67056"/>
                </a:lnTo>
                <a:lnTo>
                  <a:pt x="202692" y="73151"/>
                </a:lnTo>
                <a:lnTo>
                  <a:pt x="205740" y="77724"/>
                </a:lnTo>
                <a:lnTo>
                  <a:pt x="205740" y="163067"/>
                </a:lnTo>
                <a:close/>
              </a:path>
              <a:path w="340359" h="165100">
                <a:moveTo>
                  <a:pt x="292608" y="60959"/>
                </a:moveTo>
                <a:lnTo>
                  <a:pt x="227076" y="60959"/>
                </a:lnTo>
                <a:lnTo>
                  <a:pt x="227076" y="54864"/>
                </a:lnTo>
                <a:lnTo>
                  <a:pt x="246887" y="53340"/>
                </a:lnTo>
                <a:lnTo>
                  <a:pt x="249935" y="12191"/>
                </a:lnTo>
                <a:lnTo>
                  <a:pt x="249935" y="10667"/>
                </a:lnTo>
                <a:lnTo>
                  <a:pt x="257555" y="10667"/>
                </a:lnTo>
                <a:lnTo>
                  <a:pt x="257555" y="53340"/>
                </a:lnTo>
                <a:lnTo>
                  <a:pt x="292608" y="53340"/>
                </a:lnTo>
                <a:lnTo>
                  <a:pt x="292608" y="60959"/>
                </a:lnTo>
                <a:close/>
              </a:path>
              <a:path w="340359" h="165100">
                <a:moveTo>
                  <a:pt x="280416" y="164591"/>
                </a:moveTo>
                <a:lnTo>
                  <a:pt x="263651" y="164591"/>
                </a:lnTo>
                <a:lnTo>
                  <a:pt x="257555" y="163067"/>
                </a:lnTo>
                <a:lnTo>
                  <a:pt x="248412" y="153924"/>
                </a:lnTo>
                <a:lnTo>
                  <a:pt x="246887" y="147828"/>
                </a:lnTo>
                <a:lnTo>
                  <a:pt x="246887" y="60959"/>
                </a:lnTo>
                <a:lnTo>
                  <a:pt x="257555" y="60959"/>
                </a:lnTo>
                <a:lnTo>
                  <a:pt x="257555" y="144780"/>
                </a:lnTo>
                <a:lnTo>
                  <a:pt x="259080" y="146304"/>
                </a:lnTo>
                <a:lnTo>
                  <a:pt x="259080" y="149351"/>
                </a:lnTo>
                <a:lnTo>
                  <a:pt x="263651" y="153924"/>
                </a:lnTo>
                <a:lnTo>
                  <a:pt x="265176" y="153924"/>
                </a:lnTo>
                <a:lnTo>
                  <a:pt x="266700" y="155448"/>
                </a:lnTo>
                <a:lnTo>
                  <a:pt x="294131" y="155448"/>
                </a:lnTo>
                <a:lnTo>
                  <a:pt x="289560" y="160020"/>
                </a:lnTo>
                <a:lnTo>
                  <a:pt x="284987" y="161544"/>
                </a:lnTo>
                <a:lnTo>
                  <a:pt x="280416" y="164591"/>
                </a:lnTo>
                <a:close/>
              </a:path>
              <a:path w="340359" h="165100">
                <a:moveTo>
                  <a:pt x="294131" y="155448"/>
                </a:moveTo>
                <a:lnTo>
                  <a:pt x="280416" y="155448"/>
                </a:lnTo>
                <a:lnTo>
                  <a:pt x="281940" y="153924"/>
                </a:lnTo>
                <a:lnTo>
                  <a:pt x="283464" y="153924"/>
                </a:lnTo>
                <a:lnTo>
                  <a:pt x="286512" y="150875"/>
                </a:lnTo>
                <a:lnTo>
                  <a:pt x="288035" y="150875"/>
                </a:lnTo>
                <a:lnTo>
                  <a:pt x="288035" y="149351"/>
                </a:lnTo>
                <a:lnTo>
                  <a:pt x="289560" y="149351"/>
                </a:lnTo>
                <a:lnTo>
                  <a:pt x="291083" y="147828"/>
                </a:lnTo>
                <a:lnTo>
                  <a:pt x="292608" y="149351"/>
                </a:lnTo>
                <a:lnTo>
                  <a:pt x="295655" y="153924"/>
                </a:lnTo>
                <a:lnTo>
                  <a:pt x="294131" y="155448"/>
                </a:lnTo>
                <a:close/>
              </a:path>
              <a:path w="340359" h="165100">
                <a:moveTo>
                  <a:pt x="335280" y="163067"/>
                </a:moveTo>
                <a:lnTo>
                  <a:pt x="324612" y="163067"/>
                </a:lnTo>
                <a:lnTo>
                  <a:pt x="324612" y="50291"/>
                </a:lnTo>
                <a:lnTo>
                  <a:pt x="335280" y="50291"/>
                </a:lnTo>
                <a:lnTo>
                  <a:pt x="335280" y="163067"/>
                </a:lnTo>
                <a:close/>
              </a:path>
              <a:path w="340359" h="165100">
                <a:moveTo>
                  <a:pt x="332232" y="1524"/>
                </a:moveTo>
                <a:lnTo>
                  <a:pt x="327660" y="1524"/>
                </a:lnTo>
                <a:lnTo>
                  <a:pt x="329183" y="0"/>
                </a:lnTo>
                <a:lnTo>
                  <a:pt x="330708" y="0"/>
                </a:lnTo>
                <a:lnTo>
                  <a:pt x="332232" y="1524"/>
                </a:lnTo>
                <a:close/>
              </a:path>
              <a:path w="340359" h="165100">
                <a:moveTo>
                  <a:pt x="338328" y="6096"/>
                </a:moveTo>
                <a:lnTo>
                  <a:pt x="321564" y="6096"/>
                </a:lnTo>
                <a:lnTo>
                  <a:pt x="321564" y="4572"/>
                </a:lnTo>
                <a:lnTo>
                  <a:pt x="324612" y="1524"/>
                </a:lnTo>
                <a:lnTo>
                  <a:pt x="335280" y="1524"/>
                </a:lnTo>
                <a:lnTo>
                  <a:pt x="338328" y="4572"/>
                </a:lnTo>
                <a:lnTo>
                  <a:pt x="338328" y="6096"/>
                </a:lnTo>
                <a:close/>
              </a:path>
              <a:path w="340359" h="165100">
                <a:moveTo>
                  <a:pt x="339851" y="15240"/>
                </a:moveTo>
                <a:lnTo>
                  <a:pt x="320040" y="15240"/>
                </a:lnTo>
                <a:lnTo>
                  <a:pt x="320040" y="6096"/>
                </a:lnTo>
                <a:lnTo>
                  <a:pt x="339851" y="6096"/>
                </a:lnTo>
                <a:lnTo>
                  <a:pt x="339851" y="15240"/>
                </a:lnTo>
                <a:close/>
              </a:path>
              <a:path w="340359" h="165100">
                <a:moveTo>
                  <a:pt x="335280" y="19812"/>
                </a:moveTo>
                <a:lnTo>
                  <a:pt x="324612" y="19812"/>
                </a:lnTo>
                <a:lnTo>
                  <a:pt x="321564" y="16764"/>
                </a:lnTo>
                <a:lnTo>
                  <a:pt x="321564" y="15240"/>
                </a:lnTo>
                <a:lnTo>
                  <a:pt x="338328" y="15240"/>
                </a:lnTo>
                <a:lnTo>
                  <a:pt x="338328" y="16764"/>
                </a:lnTo>
                <a:lnTo>
                  <a:pt x="335280" y="19812"/>
                </a:lnTo>
                <a:close/>
              </a:path>
              <a:path w="340359" h="165100">
                <a:moveTo>
                  <a:pt x="330708" y="21336"/>
                </a:moveTo>
                <a:lnTo>
                  <a:pt x="329183" y="21336"/>
                </a:lnTo>
                <a:lnTo>
                  <a:pt x="327660" y="19812"/>
                </a:lnTo>
                <a:lnTo>
                  <a:pt x="332232" y="19812"/>
                </a:lnTo>
                <a:lnTo>
                  <a:pt x="330708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7912607" y="4375403"/>
            <a:ext cx="439420" cy="208915"/>
          </a:xfrm>
          <a:custGeom>
            <a:avLst/>
            <a:gdLst/>
            <a:ahLst/>
            <a:cxnLst/>
            <a:rect l="l" t="t" r="r" b="b"/>
            <a:pathLst>
              <a:path w="439420" h="208914">
                <a:moveTo>
                  <a:pt x="15621" y="80772"/>
                </a:moveTo>
                <a:lnTo>
                  <a:pt x="10668" y="80772"/>
                </a:lnTo>
                <a:lnTo>
                  <a:pt x="13716" y="71628"/>
                </a:lnTo>
                <a:lnTo>
                  <a:pt x="18288" y="64008"/>
                </a:lnTo>
                <a:lnTo>
                  <a:pt x="24384" y="59436"/>
                </a:lnTo>
                <a:lnTo>
                  <a:pt x="30480" y="53340"/>
                </a:lnTo>
                <a:lnTo>
                  <a:pt x="38100" y="50292"/>
                </a:lnTo>
                <a:lnTo>
                  <a:pt x="50292" y="50292"/>
                </a:lnTo>
                <a:lnTo>
                  <a:pt x="53340" y="51816"/>
                </a:lnTo>
                <a:lnTo>
                  <a:pt x="56388" y="51816"/>
                </a:lnTo>
                <a:lnTo>
                  <a:pt x="59436" y="53340"/>
                </a:lnTo>
                <a:lnTo>
                  <a:pt x="62484" y="53340"/>
                </a:lnTo>
                <a:lnTo>
                  <a:pt x="64008" y="54864"/>
                </a:lnTo>
                <a:lnTo>
                  <a:pt x="64008" y="60960"/>
                </a:lnTo>
                <a:lnTo>
                  <a:pt x="36576" y="60960"/>
                </a:lnTo>
                <a:lnTo>
                  <a:pt x="28956" y="64008"/>
                </a:lnTo>
                <a:lnTo>
                  <a:pt x="24384" y="70104"/>
                </a:lnTo>
                <a:lnTo>
                  <a:pt x="20098" y="74104"/>
                </a:lnTo>
                <a:lnTo>
                  <a:pt x="16383" y="79248"/>
                </a:lnTo>
                <a:lnTo>
                  <a:pt x="15621" y="80772"/>
                </a:lnTo>
                <a:close/>
              </a:path>
              <a:path w="439420" h="208914">
                <a:moveTo>
                  <a:pt x="10668" y="166116"/>
                </a:moveTo>
                <a:lnTo>
                  <a:pt x="0" y="166116"/>
                </a:lnTo>
                <a:lnTo>
                  <a:pt x="0" y="53340"/>
                </a:lnTo>
                <a:lnTo>
                  <a:pt x="7620" y="53340"/>
                </a:lnTo>
                <a:lnTo>
                  <a:pt x="9144" y="54864"/>
                </a:lnTo>
                <a:lnTo>
                  <a:pt x="9144" y="56388"/>
                </a:lnTo>
                <a:lnTo>
                  <a:pt x="10573" y="79248"/>
                </a:lnTo>
                <a:lnTo>
                  <a:pt x="10668" y="80772"/>
                </a:lnTo>
                <a:lnTo>
                  <a:pt x="15621" y="80772"/>
                </a:lnTo>
                <a:lnTo>
                  <a:pt x="13240" y="85534"/>
                </a:lnTo>
                <a:lnTo>
                  <a:pt x="10668" y="92964"/>
                </a:lnTo>
                <a:lnTo>
                  <a:pt x="10668" y="166116"/>
                </a:lnTo>
                <a:close/>
              </a:path>
              <a:path w="439420" h="208914">
                <a:moveTo>
                  <a:pt x="62484" y="64008"/>
                </a:moveTo>
                <a:lnTo>
                  <a:pt x="57912" y="64008"/>
                </a:lnTo>
                <a:lnTo>
                  <a:pt x="56388" y="62484"/>
                </a:lnTo>
                <a:lnTo>
                  <a:pt x="51816" y="62484"/>
                </a:lnTo>
                <a:lnTo>
                  <a:pt x="48768" y="60960"/>
                </a:lnTo>
                <a:lnTo>
                  <a:pt x="64008" y="60960"/>
                </a:lnTo>
                <a:lnTo>
                  <a:pt x="64008" y="62484"/>
                </a:lnTo>
                <a:lnTo>
                  <a:pt x="62484" y="64008"/>
                </a:lnTo>
                <a:close/>
              </a:path>
              <a:path w="439420" h="208914">
                <a:moveTo>
                  <a:pt x="103632" y="166116"/>
                </a:moveTo>
                <a:lnTo>
                  <a:pt x="92964" y="166116"/>
                </a:lnTo>
                <a:lnTo>
                  <a:pt x="92964" y="53340"/>
                </a:lnTo>
                <a:lnTo>
                  <a:pt x="103632" y="53340"/>
                </a:lnTo>
                <a:lnTo>
                  <a:pt x="103632" y="166116"/>
                </a:lnTo>
                <a:close/>
              </a:path>
              <a:path w="439420" h="208914">
                <a:moveTo>
                  <a:pt x="102108" y="4572"/>
                </a:moveTo>
                <a:lnTo>
                  <a:pt x="96012" y="4572"/>
                </a:lnTo>
                <a:lnTo>
                  <a:pt x="97536" y="3048"/>
                </a:lnTo>
                <a:lnTo>
                  <a:pt x="100584" y="3048"/>
                </a:lnTo>
                <a:lnTo>
                  <a:pt x="102108" y="4572"/>
                </a:lnTo>
                <a:close/>
              </a:path>
              <a:path w="439420" h="208914">
                <a:moveTo>
                  <a:pt x="105156" y="6096"/>
                </a:moveTo>
                <a:lnTo>
                  <a:pt x="92964" y="6096"/>
                </a:lnTo>
                <a:lnTo>
                  <a:pt x="94488" y="4572"/>
                </a:lnTo>
                <a:lnTo>
                  <a:pt x="103632" y="4572"/>
                </a:lnTo>
                <a:lnTo>
                  <a:pt x="105156" y="6096"/>
                </a:lnTo>
                <a:close/>
              </a:path>
              <a:path w="439420" h="208914">
                <a:moveTo>
                  <a:pt x="106680" y="21336"/>
                </a:moveTo>
                <a:lnTo>
                  <a:pt x="91440" y="21336"/>
                </a:lnTo>
                <a:lnTo>
                  <a:pt x="91440" y="19812"/>
                </a:lnTo>
                <a:lnTo>
                  <a:pt x="88392" y="16764"/>
                </a:lnTo>
                <a:lnTo>
                  <a:pt x="88392" y="10668"/>
                </a:lnTo>
                <a:lnTo>
                  <a:pt x="91440" y="7620"/>
                </a:lnTo>
                <a:lnTo>
                  <a:pt x="91440" y="6096"/>
                </a:lnTo>
                <a:lnTo>
                  <a:pt x="106680" y="6096"/>
                </a:lnTo>
                <a:lnTo>
                  <a:pt x="106680" y="7620"/>
                </a:lnTo>
                <a:lnTo>
                  <a:pt x="108204" y="9144"/>
                </a:lnTo>
                <a:lnTo>
                  <a:pt x="108204" y="10668"/>
                </a:lnTo>
                <a:lnTo>
                  <a:pt x="109728" y="12192"/>
                </a:lnTo>
                <a:lnTo>
                  <a:pt x="109728" y="15240"/>
                </a:lnTo>
                <a:lnTo>
                  <a:pt x="108204" y="16764"/>
                </a:lnTo>
                <a:lnTo>
                  <a:pt x="108204" y="18288"/>
                </a:lnTo>
                <a:lnTo>
                  <a:pt x="106680" y="19812"/>
                </a:lnTo>
                <a:lnTo>
                  <a:pt x="106680" y="21336"/>
                </a:lnTo>
                <a:close/>
              </a:path>
              <a:path w="439420" h="208914">
                <a:moveTo>
                  <a:pt x="103632" y="22860"/>
                </a:moveTo>
                <a:lnTo>
                  <a:pt x="94488" y="22860"/>
                </a:lnTo>
                <a:lnTo>
                  <a:pt x="92964" y="21336"/>
                </a:lnTo>
                <a:lnTo>
                  <a:pt x="105156" y="21336"/>
                </a:lnTo>
                <a:lnTo>
                  <a:pt x="103632" y="22860"/>
                </a:lnTo>
                <a:close/>
              </a:path>
              <a:path w="439420" h="208914">
                <a:moveTo>
                  <a:pt x="100584" y="24384"/>
                </a:moveTo>
                <a:lnTo>
                  <a:pt x="97536" y="24384"/>
                </a:lnTo>
                <a:lnTo>
                  <a:pt x="96012" y="22860"/>
                </a:lnTo>
                <a:lnTo>
                  <a:pt x="102108" y="22860"/>
                </a:lnTo>
                <a:lnTo>
                  <a:pt x="100584" y="24384"/>
                </a:lnTo>
                <a:close/>
              </a:path>
              <a:path w="439420" h="208914">
                <a:moveTo>
                  <a:pt x="190500" y="208788"/>
                </a:moveTo>
                <a:lnTo>
                  <a:pt x="175260" y="208788"/>
                </a:lnTo>
                <a:lnTo>
                  <a:pt x="167640" y="207264"/>
                </a:lnTo>
                <a:lnTo>
                  <a:pt x="135636" y="185928"/>
                </a:lnTo>
                <a:lnTo>
                  <a:pt x="134112" y="182880"/>
                </a:lnTo>
                <a:lnTo>
                  <a:pt x="134112" y="172212"/>
                </a:lnTo>
                <a:lnTo>
                  <a:pt x="140208" y="163068"/>
                </a:lnTo>
                <a:lnTo>
                  <a:pt x="144780" y="158496"/>
                </a:lnTo>
                <a:lnTo>
                  <a:pt x="149352" y="155448"/>
                </a:lnTo>
                <a:lnTo>
                  <a:pt x="156972" y="152400"/>
                </a:lnTo>
                <a:lnTo>
                  <a:pt x="152400" y="150876"/>
                </a:lnTo>
                <a:lnTo>
                  <a:pt x="149352" y="149352"/>
                </a:lnTo>
                <a:lnTo>
                  <a:pt x="144780" y="144780"/>
                </a:lnTo>
                <a:lnTo>
                  <a:pt x="144780" y="132588"/>
                </a:lnTo>
                <a:lnTo>
                  <a:pt x="146304" y="129540"/>
                </a:lnTo>
                <a:lnTo>
                  <a:pt x="146304" y="128016"/>
                </a:lnTo>
                <a:lnTo>
                  <a:pt x="155448" y="118872"/>
                </a:lnTo>
                <a:lnTo>
                  <a:pt x="158496" y="117348"/>
                </a:lnTo>
                <a:lnTo>
                  <a:pt x="152400" y="114300"/>
                </a:lnTo>
                <a:lnTo>
                  <a:pt x="149352" y="111252"/>
                </a:lnTo>
                <a:lnTo>
                  <a:pt x="146304" y="105156"/>
                </a:lnTo>
                <a:lnTo>
                  <a:pt x="143256" y="100584"/>
                </a:lnTo>
                <a:lnTo>
                  <a:pt x="141732" y="94488"/>
                </a:lnTo>
                <a:lnTo>
                  <a:pt x="141732" y="76200"/>
                </a:lnTo>
                <a:lnTo>
                  <a:pt x="144780" y="73152"/>
                </a:lnTo>
                <a:lnTo>
                  <a:pt x="146304" y="68580"/>
                </a:lnTo>
                <a:lnTo>
                  <a:pt x="170688" y="51816"/>
                </a:lnTo>
                <a:lnTo>
                  <a:pt x="175260" y="50292"/>
                </a:lnTo>
                <a:lnTo>
                  <a:pt x="185928" y="50292"/>
                </a:lnTo>
                <a:lnTo>
                  <a:pt x="195072" y="53340"/>
                </a:lnTo>
                <a:lnTo>
                  <a:pt x="199644" y="53340"/>
                </a:lnTo>
                <a:lnTo>
                  <a:pt x="204216" y="56388"/>
                </a:lnTo>
                <a:lnTo>
                  <a:pt x="207264" y="57912"/>
                </a:lnTo>
                <a:lnTo>
                  <a:pt x="236220" y="57912"/>
                </a:lnTo>
                <a:lnTo>
                  <a:pt x="236220" y="59436"/>
                </a:lnTo>
                <a:lnTo>
                  <a:pt x="172212" y="59436"/>
                </a:lnTo>
                <a:lnTo>
                  <a:pt x="169164" y="60960"/>
                </a:lnTo>
                <a:lnTo>
                  <a:pt x="164592" y="62484"/>
                </a:lnTo>
                <a:lnTo>
                  <a:pt x="161544" y="64008"/>
                </a:lnTo>
                <a:lnTo>
                  <a:pt x="153924" y="71628"/>
                </a:lnTo>
                <a:lnTo>
                  <a:pt x="153924" y="76200"/>
                </a:lnTo>
                <a:lnTo>
                  <a:pt x="152400" y="79248"/>
                </a:lnTo>
                <a:lnTo>
                  <a:pt x="150876" y="83820"/>
                </a:lnTo>
                <a:lnTo>
                  <a:pt x="150876" y="91440"/>
                </a:lnTo>
                <a:lnTo>
                  <a:pt x="152400" y="96012"/>
                </a:lnTo>
                <a:lnTo>
                  <a:pt x="153924" y="99060"/>
                </a:lnTo>
                <a:lnTo>
                  <a:pt x="153924" y="102108"/>
                </a:lnTo>
                <a:lnTo>
                  <a:pt x="156972" y="105156"/>
                </a:lnTo>
                <a:lnTo>
                  <a:pt x="158496" y="108204"/>
                </a:lnTo>
                <a:lnTo>
                  <a:pt x="161544" y="111252"/>
                </a:lnTo>
                <a:lnTo>
                  <a:pt x="164592" y="112776"/>
                </a:lnTo>
                <a:lnTo>
                  <a:pt x="169164" y="114300"/>
                </a:lnTo>
                <a:lnTo>
                  <a:pt x="172212" y="115824"/>
                </a:lnTo>
                <a:lnTo>
                  <a:pt x="208788" y="115824"/>
                </a:lnTo>
                <a:lnTo>
                  <a:pt x="207264" y="117348"/>
                </a:lnTo>
                <a:lnTo>
                  <a:pt x="198120" y="120396"/>
                </a:lnTo>
                <a:lnTo>
                  <a:pt x="164592" y="120396"/>
                </a:lnTo>
                <a:lnTo>
                  <a:pt x="160020" y="121920"/>
                </a:lnTo>
                <a:lnTo>
                  <a:pt x="158496" y="124968"/>
                </a:lnTo>
                <a:lnTo>
                  <a:pt x="153924" y="129540"/>
                </a:lnTo>
                <a:lnTo>
                  <a:pt x="153924" y="137160"/>
                </a:lnTo>
                <a:lnTo>
                  <a:pt x="155448" y="140208"/>
                </a:lnTo>
                <a:lnTo>
                  <a:pt x="156972" y="141732"/>
                </a:lnTo>
                <a:lnTo>
                  <a:pt x="166116" y="146304"/>
                </a:lnTo>
                <a:lnTo>
                  <a:pt x="173736" y="146304"/>
                </a:lnTo>
                <a:lnTo>
                  <a:pt x="178308" y="147828"/>
                </a:lnTo>
                <a:lnTo>
                  <a:pt x="198120" y="147828"/>
                </a:lnTo>
                <a:lnTo>
                  <a:pt x="204216" y="149352"/>
                </a:lnTo>
                <a:lnTo>
                  <a:pt x="213360" y="149352"/>
                </a:lnTo>
                <a:lnTo>
                  <a:pt x="217932" y="150876"/>
                </a:lnTo>
                <a:lnTo>
                  <a:pt x="220980" y="152400"/>
                </a:lnTo>
                <a:lnTo>
                  <a:pt x="223266" y="153924"/>
                </a:lnTo>
                <a:lnTo>
                  <a:pt x="164592" y="153924"/>
                </a:lnTo>
                <a:lnTo>
                  <a:pt x="155448" y="158496"/>
                </a:lnTo>
                <a:lnTo>
                  <a:pt x="153924" y="160020"/>
                </a:lnTo>
                <a:lnTo>
                  <a:pt x="150876" y="161544"/>
                </a:lnTo>
                <a:lnTo>
                  <a:pt x="147828" y="164592"/>
                </a:lnTo>
                <a:lnTo>
                  <a:pt x="146304" y="167640"/>
                </a:lnTo>
                <a:lnTo>
                  <a:pt x="146304" y="169164"/>
                </a:lnTo>
                <a:lnTo>
                  <a:pt x="144780" y="172212"/>
                </a:lnTo>
                <a:lnTo>
                  <a:pt x="144780" y="182880"/>
                </a:lnTo>
                <a:lnTo>
                  <a:pt x="147828" y="188976"/>
                </a:lnTo>
                <a:lnTo>
                  <a:pt x="150876" y="192024"/>
                </a:lnTo>
                <a:lnTo>
                  <a:pt x="156972" y="195072"/>
                </a:lnTo>
                <a:lnTo>
                  <a:pt x="161544" y="198120"/>
                </a:lnTo>
                <a:lnTo>
                  <a:pt x="166116" y="198120"/>
                </a:lnTo>
                <a:lnTo>
                  <a:pt x="170688" y="199644"/>
                </a:lnTo>
                <a:lnTo>
                  <a:pt x="176784" y="201168"/>
                </a:lnTo>
                <a:lnTo>
                  <a:pt x="214884" y="201168"/>
                </a:lnTo>
                <a:lnTo>
                  <a:pt x="210312" y="204216"/>
                </a:lnTo>
                <a:lnTo>
                  <a:pt x="198120" y="207264"/>
                </a:lnTo>
                <a:lnTo>
                  <a:pt x="190500" y="208788"/>
                </a:lnTo>
                <a:close/>
              </a:path>
              <a:path w="439420" h="208914">
                <a:moveTo>
                  <a:pt x="208788" y="115824"/>
                </a:moveTo>
                <a:lnTo>
                  <a:pt x="190500" y="115824"/>
                </a:lnTo>
                <a:lnTo>
                  <a:pt x="195072" y="114300"/>
                </a:lnTo>
                <a:lnTo>
                  <a:pt x="201168" y="111252"/>
                </a:lnTo>
                <a:lnTo>
                  <a:pt x="207264" y="105156"/>
                </a:lnTo>
                <a:lnTo>
                  <a:pt x="211836" y="96012"/>
                </a:lnTo>
                <a:lnTo>
                  <a:pt x="211836" y="79248"/>
                </a:lnTo>
                <a:lnTo>
                  <a:pt x="210312" y="76200"/>
                </a:lnTo>
                <a:lnTo>
                  <a:pt x="208788" y="71628"/>
                </a:lnTo>
                <a:lnTo>
                  <a:pt x="207264" y="68580"/>
                </a:lnTo>
                <a:lnTo>
                  <a:pt x="204216" y="67056"/>
                </a:lnTo>
                <a:lnTo>
                  <a:pt x="201168" y="64008"/>
                </a:lnTo>
                <a:lnTo>
                  <a:pt x="195072" y="60960"/>
                </a:lnTo>
                <a:lnTo>
                  <a:pt x="190500" y="59436"/>
                </a:lnTo>
                <a:lnTo>
                  <a:pt x="236220" y="59436"/>
                </a:lnTo>
                <a:lnTo>
                  <a:pt x="236220" y="64008"/>
                </a:lnTo>
                <a:lnTo>
                  <a:pt x="233172" y="64008"/>
                </a:lnTo>
                <a:lnTo>
                  <a:pt x="214884" y="65532"/>
                </a:lnTo>
                <a:lnTo>
                  <a:pt x="217932" y="68580"/>
                </a:lnTo>
                <a:lnTo>
                  <a:pt x="219456" y="71628"/>
                </a:lnTo>
                <a:lnTo>
                  <a:pt x="220980" y="76200"/>
                </a:lnTo>
                <a:lnTo>
                  <a:pt x="220980" y="79248"/>
                </a:lnTo>
                <a:lnTo>
                  <a:pt x="222504" y="83820"/>
                </a:lnTo>
                <a:lnTo>
                  <a:pt x="222504" y="92964"/>
                </a:lnTo>
                <a:lnTo>
                  <a:pt x="219456" y="102108"/>
                </a:lnTo>
                <a:lnTo>
                  <a:pt x="216408" y="106680"/>
                </a:lnTo>
                <a:lnTo>
                  <a:pt x="214884" y="109728"/>
                </a:lnTo>
                <a:lnTo>
                  <a:pt x="208788" y="115824"/>
                </a:lnTo>
                <a:close/>
              </a:path>
              <a:path w="439420" h="208914">
                <a:moveTo>
                  <a:pt x="187452" y="123444"/>
                </a:moveTo>
                <a:lnTo>
                  <a:pt x="175260" y="123444"/>
                </a:lnTo>
                <a:lnTo>
                  <a:pt x="169164" y="121920"/>
                </a:lnTo>
                <a:lnTo>
                  <a:pt x="164592" y="120396"/>
                </a:lnTo>
                <a:lnTo>
                  <a:pt x="198120" y="120396"/>
                </a:lnTo>
                <a:lnTo>
                  <a:pt x="193548" y="121920"/>
                </a:lnTo>
                <a:lnTo>
                  <a:pt x="187452" y="123444"/>
                </a:lnTo>
                <a:close/>
              </a:path>
              <a:path w="439420" h="208914">
                <a:moveTo>
                  <a:pt x="214884" y="201168"/>
                </a:moveTo>
                <a:lnTo>
                  <a:pt x="188976" y="201168"/>
                </a:lnTo>
                <a:lnTo>
                  <a:pt x="193548" y="199644"/>
                </a:lnTo>
                <a:lnTo>
                  <a:pt x="199644" y="198120"/>
                </a:lnTo>
                <a:lnTo>
                  <a:pt x="208788" y="195072"/>
                </a:lnTo>
                <a:lnTo>
                  <a:pt x="211836" y="193548"/>
                </a:lnTo>
                <a:lnTo>
                  <a:pt x="216408" y="190500"/>
                </a:lnTo>
                <a:lnTo>
                  <a:pt x="217932" y="187452"/>
                </a:lnTo>
                <a:lnTo>
                  <a:pt x="220980" y="184404"/>
                </a:lnTo>
                <a:lnTo>
                  <a:pt x="224028" y="178308"/>
                </a:lnTo>
                <a:lnTo>
                  <a:pt x="224028" y="170688"/>
                </a:lnTo>
                <a:lnTo>
                  <a:pt x="220980" y="164592"/>
                </a:lnTo>
                <a:lnTo>
                  <a:pt x="219456" y="163068"/>
                </a:lnTo>
                <a:lnTo>
                  <a:pt x="210312" y="158496"/>
                </a:lnTo>
                <a:lnTo>
                  <a:pt x="207264" y="158496"/>
                </a:lnTo>
                <a:lnTo>
                  <a:pt x="202692" y="156972"/>
                </a:lnTo>
                <a:lnTo>
                  <a:pt x="185928" y="156972"/>
                </a:lnTo>
                <a:lnTo>
                  <a:pt x="181356" y="155448"/>
                </a:lnTo>
                <a:lnTo>
                  <a:pt x="167640" y="155448"/>
                </a:lnTo>
                <a:lnTo>
                  <a:pt x="164592" y="153924"/>
                </a:lnTo>
                <a:lnTo>
                  <a:pt x="223266" y="153924"/>
                </a:lnTo>
                <a:lnTo>
                  <a:pt x="225552" y="155448"/>
                </a:lnTo>
                <a:lnTo>
                  <a:pt x="228600" y="156972"/>
                </a:lnTo>
                <a:lnTo>
                  <a:pt x="230124" y="160020"/>
                </a:lnTo>
                <a:lnTo>
                  <a:pt x="233172" y="163068"/>
                </a:lnTo>
                <a:lnTo>
                  <a:pt x="233172" y="181356"/>
                </a:lnTo>
                <a:lnTo>
                  <a:pt x="230124" y="185928"/>
                </a:lnTo>
                <a:lnTo>
                  <a:pt x="228600" y="190500"/>
                </a:lnTo>
                <a:lnTo>
                  <a:pt x="224028" y="193548"/>
                </a:lnTo>
                <a:lnTo>
                  <a:pt x="219456" y="198120"/>
                </a:lnTo>
                <a:lnTo>
                  <a:pt x="214884" y="201168"/>
                </a:lnTo>
                <a:close/>
              </a:path>
              <a:path w="439420" h="208914">
                <a:moveTo>
                  <a:pt x="269748" y="166116"/>
                </a:moveTo>
                <a:lnTo>
                  <a:pt x="259080" y="166116"/>
                </a:lnTo>
                <a:lnTo>
                  <a:pt x="259080" y="0"/>
                </a:lnTo>
                <a:lnTo>
                  <a:pt x="269748" y="0"/>
                </a:lnTo>
                <a:lnTo>
                  <a:pt x="269748" y="71628"/>
                </a:lnTo>
                <a:lnTo>
                  <a:pt x="278130" y="71628"/>
                </a:lnTo>
                <a:lnTo>
                  <a:pt x="275844" y="74676"/>
                </a:lnTo>
                <a:lnTo>
                  <a:pt x="269748" y="80772"/>
                </a:lnTo>
                <a:lnTo>
                  <a:pt x="269748" y="166116"/>
                </a:lnTo>
                <a:close/>
              </a:path>
              <a:path w="439420" h="208914">
                <a:moveTo>
                  <a:pt x="278130" y="71628"/>
                </a:moveTo>
                <a:lnTo>
                  <a:pt x="269748" y="71628"/>
                </a:lnTo>
                <a:lnTo>
                  <a:pt x="275844" y="65532"/>
                </a:lnTo>
                <a:lnTo>
                  <a:pt x="288036" y="56388"/>
                </a:lnTo>
                <a:lnTo>
                  <a:pt x="294132" y="53340"/>
                </a:lnTo>
                <a:lnTo>
                  <a:pt x="301752" y="51816"/>
                </a:lnTo>
                <a:lnTo>
                  <a:pt x="323088" y="51816"/>
                </a:lnTo>
                <a:lnTo>
                  <a:pt x="327660" y="53340"/>
                </a:lnTo>
                <a:lnTo>
                  <a:pt x="332232" y="56388"/>
                </a:lnTo>
                <a:lnTo>
                  <a:pt x="335280" y="59436"/>
                </a:lnTo>
                <a:lnTo>
                  <a:pt x="300228" y="59436"/>
                </a:lnTo>
                <a:lnTo>
                  <a:pt x="294132" y="60960"/>
                </a:lnTo>
                <a:lnTo>
                  <a:pt x="286512" y="65532"/>
                </a:lnTo>
                <a:lnTo>
                  <a:pt x="280416" y="68580"/>
                </a:lnTo>
                <a:lnTo>
                  <a:pt x="278130" y="71628"/>
                </a:lnTo>
                <a:close/>
              </a:path>
              <a:path w="439420" h="208914">
                <a:moveTo>
                  <a:pt x="348996" y="166116"/>
                </a:moveTo>
                <a:lnTo>
                  <a:pt x="338328" y="166116"/>
                </a:lnTo>
                <a:lnTo>
                  <a:pt x="338328" y="94488"/>
                </a:lnTo>
                <a:lnTo>
                  <a:pt x="337780" y="86796"/>
                </a:lnTo>
                <a:lnTo>
                  <a:pt x="318516" y="59436"/>
                </a:lnTo>
                <a:lnTo>
                  <a:pt x="335280" y="59436"/>
                </a:lnTo>
                <a:lnTo>
                  <a:pt x="338328" y="62484"/>
                </a:lnTo>
                <a:lnTo>
                  <a:pt x="341376" y="67056"/>
                </a:lnTo>
                <a:lnTo>
                  <a:pt x="344424" y="70104"/>
                </a:lnTo>
                <a:lnTo>
                  <a:pt x="345948" y="76200"/>
                </a:lnTo>
                <a:lnTo>
                  <a:pt x="347472" y="80772"/>
                </a:lnTo>
                <a:lnTo>
                  <a:pt x="348978" y="86796"/>
                </a:lnTo>
                <a:lnTo>
                  <a:pt x="348996" y="166116"/>
                </a:lnTo>
                <a:close/>
              </a:path>
              <a:path w="439420" h="208914">
                <a:moveTo>
                  <a:pt x="435864" y="64008"/>
                </a:moveTo>
                <a:lnTo>
                  <a:pt x="370332" y="64008"/>
                </a:lnTo>
                <a:lnTo>
                  <a:pt x="370332" y="57912"/>
                </a:lnTo>
                <a:lnTo>
                  <a:pt x="390144" y="56388"/>
                </a:lnTo>
                <a:lnTo>
                  <a:pt x="391668" y="15240"/>
                </a:lnTo>
                <a:lnTo>
                  <a:pt x="393192" y="13716"/>
                </a:lnTo>
                <a:lnTo>
                  <a:pt x="399288" y="13716"/>
                </a:lnTo>
                <a:lnTo>
                  <a:pt x="399288" y="56388"/>
                </a:lnTo>
                <a:lnTo>
                  <a:pt x="435864" y="56388"/>
                </a:lnTo>
                <a:lnTo>
                  <a:pt x="435864" y="64008"/>
                </a:lnTo>
                <a:close/>
              </a:path>
              <a:path w="439420" h="208914">
                <a:moveTo>
                  <a:pt x="422148" y="167640"/>
                </a:moveTo>
                <a:lnTo>
                  <a:pt x="405384" y="167640"/>
                </a:lnTo>
                <a:lnTo>
                  <a:pt x="399288" y="166116"/>
                </a:lnTo>
                <a:lnTo>
                  <a:pt x="396240" y="161544"/>
                </a:lnTo>
                <a:lnTo>
                  <a:pt x="391668" y="156972"/>
                </a:lnTo>
                <a:lnTo>
                  <a:pt x="388620" y="150876"/>
                </a:lnTo>
                <a:lnTo>
                  <a:pt x="388620" y="64008"/>
                </a:lnTo>
                <a:lnTo>
                  <a:pt x="399288" y="64008"/>
                </a:lnTo>
                <a:lnTo>
                  <a:pt x="399288" y="144780"/>
                </a:lnTo>
                <a:lnTo>
                  <a:pt x="400812" y="147828"/>
                </a:lnTo>
                <a:lnTo>
                  <a:pt x="400812" y="149352"/>
                </a:lnTo>
                <a:lnTo>
                  <a:pt x="402336" y="152400"/>
                </a:lnTo>
                <a:lnTo>
                  <a:pt x="403860" y="153924"/>
                </a:lnTo>
                <a:lnTo>
                  <a:pt x="403860" y="155448"/>
                </a:lnTo>
                <a:lnTo>
                  <a:pt x="405384" y="156972"/>
                </a:lnTo>
                <a:lnTo>
                  <a:pt x="406908" y="156972"/>
                </a:lnTo>
                <a:lnTo>
                  <a:pt x="409956" y="158496"/>
                </a:lnTo>
                <a:lnTo>
                  <a:pt x="437388" y="158496"/>
                </a:lnTo>
                <a:lnTo>
                  <a:pt x="435864" y="160020"/>
                </a:lnTo>
                <a:lnTo>
                  <a:pt x="431292" y="163068"/>
                </a:lnTo>
                <a:lnTo>
                  <a:pt x="426720" y="164592"/>
                </a:lnTo>
                <a:lnTo>
                  <a:pt x="422148" y="167640"/>
                </a:lnTo>
                <a:close/>
              </a:path>
              <a:path w="439420" h="208914">
                <a:moveTo>
                  <a:pt x="434340" y="152400"/>
                </a:moveTo>
                <a:lnTo>
                  <a:pt x="432816" y="152400"/>
                </a:lnTo>
                <a:lnTo>
                  <a:pt x="432816" y="150876"/>
                </a:lnTo>
                <a:lnTo>
                  <a:pt x="434340" y="150876"/>
                </a:lnTo>
                <a:lnTo>
                  <a:pt x="434340" y="152400"/>
                </a:lnTo>
                <a:close/>
              </a:path>
              <a:path w="439420" h="208914">
                <a:moveTo>
                  <a:pt x="437388" y="158496"/>
                </a:moveTo>
                <a:lnTo>
                  <a:pt x="422148" y="158496"/>
                </a:lnTo>
                <a:lnTo>
                  <a:pt x="425196" y="156972"/>
                </a:lnTo>
                <a:lnTo>
                  <a:pt x="426720" y="156972"/>
                </a:lnTo>
                <a:lnTo>
                  <a:pt x="431292" y="152400"/>
                </a:lnTo>
                <a:lnTo>
                  <a:pt x="435864" y="152400"/>
                </a:lnTo>
                <a:lnTo>
                  <a:pt x="438912" y="156972"/>
                </a:lnTo>
                <a:lnTo>
                  <a:pt x="437388" y="158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6473952" y="4771644"/>
            <a:ext cx="340360" cy="165100"/>
          </a:xfrm>
          <a:custGeom>
            <a:avLst/>
            <a:gdLst/>
            <a:ahLst/>
            <a:cxnLst/>
            <a:rect l="l" t="t" r="r" b="b"/>
            <a:pathLst>
              <a:path w="340359" h="165100">
                <a:moveTo>
                  <a:pt x="13716" y="70104"/>
                </a:moveTo>
                <a:lnTo>
                  <a:pt x="7619" y="70104"/>
                </a:lnTo>
                <a:lnTo>
                  <a:pt x="7619" y="68580"/>
                </a:lnTo>
                <a:lnTo>
                  <a:pt x="4571" y="65532"/>
                </a:lnTo>
                <a:lnTo>
                  <a:pt x="10667" y="59436"/>
                </a:lnTo>
                <a:lnTo>
                  <a:pt x="16764" y="54864"/>
                </a:lnTo>
                <a:lnTo>
                  <a:pt x="24383" y="51816"/>
                </a:lnTo>
                <a:lnTo>
                  <a:pt x="30480" y="48767"/>
                </a:lnTo>
                <a:lnTo>
                  <a:pt x="38100" y="47244"/>
                </a:lnTo>
                <a:lnTo>
                  <a:pt x="51816" y="47244"/>
                </a:lnTo>
                <a:lnTo>
                  <a:pt x="57912" y="48767"/>
                </a:lnTo>
                <a:lnTo>
                  <a:pt x="67055" y="51816"/>
                </a:lnTo>
                <a:lnTo>
                  <a:pt x="71627" y="56388"/>
                </a:lnTo>
                <a:lnTo>
                  <a:pt x="35051" y="56388"/>
                </a:lnTo>
                <a:lnTo>
                  <a:pt x="30480" y="57912"/>
                </a:lnTo>
                <a:lnTo>
                  <a:pt x="21335" y="62483"/>
                </a:lnTo>
                <a:lnTo>
                  <a:pt x="13716" y="70104"/>
                </a:lnTo>
                <a:close/>
              </a:path>
              <a:path w="340359" h="165100">
                <a:moveTo>
                  <a:pt x="42671" y="163068"/>
                </a:moveTo>
                <a:lnTo>
                  <a:pt x="18287" y="163068"/>
                </a:lnTo>
                <a:lnTo>
                  <a:pt x="12192" y="160020"/>
                </a:lnTo>
                <a:lnTo>
                  <a:pt x="9144" y="156972"/>
                </a:lnTo>
                <a:lnTo>
                  <a:pt x="6096" y="155448"/>
                </a:lnTo>
                <a:lnTo>
                  <a:pt x="4571" y="152400"/>
                </a:lnTo>
                <a:lnTo>
                  <a:pt x="1524" y="147827"/>
                </a:lnTo>
                <a:lnTo>
                  <a:pt x="0" y="144779"/>
                </a:lnTo>
                <a:lnTo>
                  <a:pt x="0" y="129540"/>
                </a:lnTo>
                <a:lnTo>
                  <a:pt x="1524" y="124968"/>
                </a:lnTo>
                <a:lnTo>
                  <a:pt x="46767" y="102512"/>
                </a:lnTo>
                <a:lnTo>
                  <a:pt x="71628" y="100583"/>
                </a:lnTo>
                <a:lnTo>
                  <a:pt x="71628" y="77724"/>
                </a:lnTo>
                <a:lnTo>
                  <a:pt x="70103" y="70104"/>
                </a:lnTo>
                <a:lnTo>
                  <a:pt x="65532" y="64008"/>
                </a:lnTo>
                <a:lnTo>
                  <a:pt x="60960" y="59436"/>
                </a:lnTo>
                <a:lnTo>
                  <a:pt x="53340" y="56388"/>
                </a:lnTo>
                <a:lnTo>
                  <a:pt x="71627" y="56388"/>
                </a:lnTo>
                <a:lnTo>
                  <a:pt x="73151" y="57912"/>
                </a:lnTo>
                <a:lnTo>
                  <a:pt x="79248" y="67056"/>
                </a:lnTo>
                <a:lnTo>
                  <a:pt x="82296" y="76200"/>
                </a:lnTo>
                <a:lnTo>
                  <a:pt x="82296" y="108204"/>
                </a:lnTo>
                <a:lnTo>
                  <a:pt x="64933" y="108204"/>
                </a:lnTo>
                <a:lnTo>
                  <a:pt x="56769" y="108394"/>
                </a:lnTo>
                <a:lnTo>
                  <a:pt x="24383" y="115824"/>
                </a:lnTo>
                <a:lnTo>
                  <a:pt x="19812" y="117348"/>
                </a:lnTo>
                <a:lnTo>
                  <a:pt x="10667" y="126491"/>
                </a:lnTo>
                <a:lnTo>
                  <a:pt x="10667" y="141732"/>
                </a:lnTo>
                <a:lnTo>
                  <a:pt x="13716" y="147827"/>
                </a:lnTo>
                <a:lnTo>
                  <a:pt x="18287" y="152400"/>
                </a:lnTo>
                <a:lnTo>
                  <a:pt x="24383" y="155448"/>
                </a:lnTo>
                <a:lnTo>
                  <a:pt x="27432" y="155448"/>
                </a:lnTo>
                <a:lnTo>
                  <a:pt x="28955" y="156972"/>
                </a:lnTo>
                <a:lnTo>
                  <a:pt x="56388" y="156972"/>
                </a:lnTo>
                <a:lnTo>
                  <a:pt x="47244" y="161543"/>
                </a:lnTo>
                <a:lnTo>
                  <a:pt x="42671" y="163068"/>
                </a:lnTo>
                <a:close/>
              </a:path>
              <a:path w="340359" h="165100">
                <a:moveTo>
                  <a:pt x="56388" y="156972"/>
                </a:moveTo>
                <a:lnTo>
                  <a:pt x="36576" y="156972"/>
                </a:lnTo>
                <a:lnTo>
                  <a:pt x="41148" y="155448"/>
                </a:lnTo>
                <a:lnTo>
                  <a:pt x="44196" y="155448"/>
                </a:lnTo>
                <a:lnTo>
                  <a:pt x="48767" y="153924"/>
                </a:lnTo>
                <a:lnTo>
                  <a:pt x="60960" y="147827"/>
                </a:lnTo>
                <a:lnTo>
                  <a:pt x="64008" y="144779"/>
                </a:lnTo>
                <a:lnTo>
                  <a:pt x="67055" y="143256"/>
                </a:lnTo>
                <a:lnTo>
                  <a:pt x="68580" y="140208"/>
                </a:lnTo>
                <a:lnTo>
                  <a:pt x="71628" y="137159"/>
                </a:lnTo>
                <a:lnTo>
                  <a:pt x="71628" y="108204"/>
                </a:lnTo>
                <a:lnTo>
                  <a:pt x="82296" y="108204"/>
                </a:lnTo>
                <a:lnTo>
                  <a:pt x="82296" y="144779"/>
                </a:lnTo>
                <a:lnTo>
                  <a:pt x="71628" y="144779"/>
                </a:lnTo>
                <a:lnTo>
                  <a:pt x="65532" y="150875"/>
                </a:lnTo>
                <a:lnTo>
                  <a:pt x="62483" y="152400"/>
                </a:lnTo>
                <a:lnTo>
                  <a:pt x="59435" y="155448"/>
                </a:lnTo>
                <a:lnTo>
                  <a:pt x="56388" y="156972"/>
                </a:lnTo>
                <a:close/>
              </a:path>
              <a:path w="340359" h="165100">
                <a:moveTo>
                  <a:pt x="82296" y="163068"/>
                </a:moveTo>
                <a:lnTo>
                  <a:pt x="76200" y="163068"/>
                </a:lnTo>
                <a:lnTo>
                  <a:pt x="74676" y="161543"/>
                </a:lnTo>
                <a:lnTo>
                  <a:pt x="74676" y="158495"/>
                </a:lnTo>
                <a:lnTo>
                  <a:pt x="71628" y="144779"/>
                </a:lnTo>
                <a:lnTo>
                  <a:pt x="82296" y="144779"/>
                </a:lnTo>
                <a:lnTo>
                  <a:pt x="82296" y="163068"/>
                </a:lnTo>
                <a:close/>
              </a:path>
              <a:path w="340359" h="165100">
                <a:moveTo>
                  <a:pt x="35051" y="164591"/>
                </a:moveTo>
                <a:lnTo>
                  <a:pt x="25908" y="164591"/>
                </a:lnTo>
                <a:lnTo>
                  <a:pt x="22860" y="163068"/>
                </a:lnTo>
                <a:lnTo>
                  <a:pt x="38100" y="163068"/>
                </a:lnTo>
                <a:lnTo>
                  <a:pt x="35051" y="164591"/>
                </a:lnTo>
                <a:close/>
              </a:path>
              <a:path w="340359" h="165100">
                <a:moveTo>
                  <a:pt x="134619" y="68580"/>
                </a:moveTo>
                <a:lnTo>
                  <a:pt x="126492" y="68580"/>
                </a:lnTo>
                <a:lnTo>
                  <a:pt x="132587" y="62483"/>
                </a:lnTo>
                <a:lnTo>
                  <a:pt x="144780" y="53340"/>
                </a:lnTo>
                <a:lnTo>
                  <a:pt x="152400" y="48767"/>
                </a:lnTo>
                <a:lnTo>
                  <a:pt x="160019" y="47244"/>
                </a:lnTo>
                <a:lnTo>
                  <a:pt x="173735" y="47244"/>
                </a:lnTo>
                <a:lnTo>
                  <a:pt x="179832" y="48767"/>
                </a:lnTo>
                <a:lnTo>
                  <a:pt x="188976" y="51816"/>
                </a:lnTo>
                <a:lnTo>
                  <a:pt x="193548" y="54864"/>
                </a:lnTo>
                <a:lnTo>
                  <a:pt x="194564" y="56388"/>
                </a:lnTo>
                <a:lnTo>
                  <a:pt x="158496" y="56388"/>
                </a:lnTo>
                <a:lnTo>
                  <a:pt x="150876" y="57912"/>
                </a:lnTo>
                <a:lnTo>
                  <a:pt x="144780" y="60959"/>
                </a:lnTo>
                <a:lnTo>
                  <a:pt x="134619" y="68580"/>
                </a:lnTo>
                <a:close/>
              </a:path>
              <a:path w="340359" h="165100">
                <a:moveTo>
                  <a:pt x="128016" y="163068"/>
                </a:moveTo>
                <a:lnTo>
                  <a:pt x="117348" y="163068"/>
                </a:lnTo>
                <a:lnTo>
                  <a:pt x="117348" y="48767"/>
                </a:lnTo>
                <a:lnTo>
                  <a:pt x="124967" y="48767"/>
                </a:lnTo>
                <a:lnTo>
                  <a:pt x="126492" y="50291"/>
                </a:lnTo>
                <a:lnTo>
                  <a:pt x="126492" y="68580"/>
                </a:lnTo>
                <a:lnTo>
                  <a:pt x="134619" y="68580"/>
                </a:lnTo>
                <a:lnTo>
                  <a:pt x="132587" y="70104"/>
                </a:lnTo>
                <a:lnTo>
                  <a:pt x="128016" y="77724"/>
                </a:lnTo>
                <a:lnTo>
                  <a:pt x="128016" y="163068"/>
                </a:lnTo>
                <a:close/>
              </a:path>
              <a:path w="340359" h="165100">
                <a:moveTo>
                  <a:pt x="205740" y="163068"/>
                </a:moveTo>
                <a:lnTo>
                  <a:pt x="195071" y="163068"/>
                </a:lnTo>
                <a:lnTo>
                  <a:pt x="195071" y="89916"/>
                </a:lnTo>
                <a:lnTo>
                  <a:pt x="194524" y="82462"/>
                </a:lnTo>
                <a:lnTo>
                  <a:pt x="175260" y="56388"/>
                </a:lnTo>
                <a:lnTo>
                  <a:pt x="194564" y="56388"/>
                </a:lnTo>
                <a:lnTo>
                  <a:pt x="196596" y="59436"/>
                </a:lnTo>
                <a:lnTo>
                  <a:pt x="199644" y="62483"/>
                </a:lnTo>
                <a:lnTo>
                  <a:pt x="202692" y="71628"/>
                </a:lnTo>
                <a:lnTo>
                  <a:pt x="205740" y="77724"/>
                </a:lnTo>
                <a:lnTo>
                  <a:pt x="205740" y="163068"/>
                </a:lnTo>
                <a:close/>
              </a:path>
              <a:path w="340359" h="165100">
                <a:moveTo>
                  <a:pt x="292608" y="60959"/>
                </a:moveTo>
                <a:lnTo>
                  <a:pt x="228600" y="60959"/>
                </a:lnTo>
                <a:lnTo>
                  <a:pt x="228600" y="59436"/>
                </a:lnTo>
                <a:lnTo>
                  <a:pt x="227076" y="59436"/>
                </a:lnTo>
                <a:lnTo>
                  <a:pt x="227076" y="53340"/>
                </a:lnTo>
                <a:lnTo>
                  <a:pt x="246887" y="51816"/>
                </a:lnTo>
                <a:lnTo>
                  <a:pt x="249935" y="12191"/>
                </a:lnTo>
                <a:lnTo>
                  <a:pt x="249935" y="10667"/>
                </a:lnTo>
                <a:lnTo>
                  <a:pt x="251460" y="9144"/>
                </a:lnTo>
                <a:lnTo>
                  <a:pt x="257555" y="9144"/>
                </a:lnTo>
                <a:lnTo>
                  <a:pt x="257555" y="53340"/>
                </a:lnTo>
                <a:lnTo>
                  <a:pt x="292608" y="53340"/>
                </a:lnTo>
                <a:lnTo>
                  <a:pt x="292608" y="60959"/>
                </a:lnTo>
                <a:close/>
              </a:path>
              <a:path w="340359" h="165100">
                <a:moveTo>
                  <a:pt x="275844" y="164591"/>
                </a:moveTo>
                <a:lnTo>
                  <a:pt x="263651" y="164591"/>
                </a:lnTo>
                <a:lnTo>
                  <a:pt x="257555" y="161543"/>
                </a:lnTo>
                <a:lnTo>
                  <a:pt x="252983" y="158495"/>
                </a:lnTo>
                <a:lnTo>
                  <a:pt x="248412" y="153924"/>
                </a:lnTo>
                <a:lnTo>
                  <a:pt x="246887" y="146304"/>
                </a:lnTo>
                <a:lnTo>
                  <a:pt x="246887" y="60959"/>
                </a:lnTo>
                <a:lnTo>
                  <a:pt x="257555" y="60959"/>
                </a:lnTo>
                <a:lnTo>
                  <a:pt x="257555" y="143256"/>
                </a:lnTo>
                <a:lnTo>
                  <a:pt x="259080" y="146304"/>
                </a:lnTo>
                <a:lnTo>
                  <a:pt x="259080" y="147827"/>
                </a:lnTo>
                <a:lnTo>
                  <a:pt x="265176" y="153924"/>
                </a:lnTo>
                <a:lnTo>
                  <a:pt x="266700" y="153924"/>
                </a:lnTo>
                <a:lnTo>
                  <a:pt x="268224" y="155448"/>
                </a:lnTo>
                <a:lnTo>
                  <a:pt x="294131" y="155448"/>
                </a:lnTo>
                <a:lnTo>
                  <a:pt x="289560" y="160020"/>
                </a:lnTo>
                <a:lnTo>
                  <a:pt x="275844" y="164591"/>
                </a:lnTo>
                <a:close/>
              </a:path>
              <a:path w="340359" h="165100">
                <a:moveTo>
                  <a:pt x="294131" y="155448"/>
                </a:moveTo>
                <a:lnTo>
                  <a:pt x="278892" y="155448"/>
                </a:lnTo>
                <a:lnTo>
                  <a:pt x="280416" y="153924"/>
                </a:lnTo>
                <a:lnTo>
                  <a:pt x="281940" y="153924"/>
                </a:lnTo>
                <a:lnTo>
                  <a:pt x="284987" y="150875"/>
                </a:lnTo>
                <a:lnTo>
                  <a:pt x="286512" y="150875"/>
                </a:lnTo>
                <a:lnTo>
                  <a:pt x="289560" y="147827"/>
                </a:lnTo>
                <a:lnTo>
                  <a:pt x="292608" y="147827"/>
                </a:lnTo>
                <a:lnTo>
                  <a:pt x="292608" y="149352"/>
                </a:lnTo>
                <a:lnTo>
                  <a:pt x="295655" y="153924"/>
                </a:lnTo>
                <a:lnTo>
                  <a:pt x="294131" y="155448"/>
                </a:lnTo>
                <a:close/>
              </a:path>
              <a:path w="340359" h="165100">
                <a:moveTo>
                  <a:pt x="335280" y="163068"/>
                </a:moveTo>
                <a:lnTo>
                  <a:pt x="324612" y="163068"/>
                </a:lnTo>
                <a:lnTo>
                  <a:pt x="324612" y="48767"/>
                </a:lnTo>
                <a:lnTo>
                  <a:pt x="335280" y="48767"/>
                </a:lnTo>
                <a:lnTo>
                  <a:pt x="335280" y="163068"/>
                </a:lnTo>
                <a:close/>
              </a:path>
              <a:path w="340359" h="165100">
                <a:moveTo>
                  <a:pt x="335280" y="1524"/>
                </a:moveTo>
                <a:lnTo>
                  <a:pt x="324612" y="1524"/>
                </a:lnTo>
                <a:lnTo>
                  <a:pt x="326135" y="0"/>
                </a:lnTo>
                <a:lnTo>
                  <a:pt x="333755" y="0"/>
                </a:lnTo>
                <a:lnTo>
                  <a:pt x="335280" y="1524"/>
                </a:lnTo>
                <a:close/>
              </a:path>
              <a:path w="340359" h="165100">
                <a:moveTo>
                  <a:pt x="336803" y="3048"/>
                </a:moveTo>
                <a:lnTo>
                  <a:pt x="323087" y="3048"/>
                </a:lnTo>
                <a:lnTo>
                  <a:pt x="323087" y="1524"/>
                </a:lnTo>
                <a:lnTo>
                  <a:pt x="336803" y="1524"/>
                </a:lnTo>
                <a:lnTo>
                  <a:pt x="336803" y="3048"/>
                </a:lnTo>
                <a:close/>
              </a:path>
              <a:path w="340359" h="165100">
                <a:moveTo>
                  <a:pt x="338328" y="16764"/>
                </a:moveTo>
                <a:lnTo>
                  <a:pt x="321564" y="16764"/>
                </a:lnTo>
                <a:lnTo>
                  <a:pt x="321564" y="15240"/>
                </a:lnTo>
                <a:lnTo>
                  <a:pt x="320040" y="13716"/>
                </a:lnTo>
                <a:lnTo>
                  <a:pt x="320040" y="6096"/>
                </a:lnTo>
                <a:lnTo>
                  <a:pt x="321564" y="4572"/>
                </a:lnTo>
                <a:lnTo>
                  <a:pt x="321564" y="3048"/>
                </a:lnTo>
                <a:lnTo>
                  <a:pt x="338328" y="3048"/>
                </a:lnTo>
                <a:lnTo>
                  <a:pt x="338328" y="4572"/>
                </a:lnTo>
                <a:lnTo>
                  <a:pt x="339851" y="6096"/>
                </a:lnTo>
                <a:lnTo>
                  <a:pt x="339851" y="13716"/>
                </a:lnTo>
                <a:lnTo>
                  <a:pt x="338328" y="15240"/>
                </a:lnTo>
                <a:lnTo>
                  <a:pt x="338328" y="16764"/>
                </a:lnTo>
                <a:close/>
              </a:path>
              <a:path w="340359" h="165100">
                <a:moveTo>
                  <a:pt x="336803" y="18288"/>
                </a:moveTo>
                <a:lnTo>
                  <a:pt x="323087" y="18288"/>
                </a:lnTo>
                <a:lnTo>
                  <a:pt x="323087" y="16764"/>
                </a:lnTo>
                <a:lnTo>
                  <a:pt x="336803" y="16764"/>
                </a:lnTo>
                <a:lnTo>
                  <a:pt x="336803" y="18288"/>
                </a:lnTo>
                <a:close/>
              </a:path>
              <a:path w="340359" h="165100">
                <a:moveTo>
                  <a:pt x="333755" y="19812"/>
                </a:moveTo>
                <a:lnTo>
                  <a:pt x="326135" y="19812"/>
                </a:lnTo>
                <a:lnTo>
                  <a:pt x="324612" y="18288"/>
                </a:lnTo>
                <a:lnTo>
                  <a:pt x="335280" y="18288"/>
                </a:lnTo>
                <a:lnTo>
                  <a:pt x="333755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7915655" y="4768596"/>
            <a:ext cx="295910" cy="167640"/>
          </a:xfrm>
          <a:custGeom>
            <a:avLst/>
            <a:gdLst/>
            <a:ahLst/>
            <a:cxnLst/>
            <a:rect l="l" t="t" r="r" b="b"/>
            <a:pathLst>
              <a:path w="295909" h="167639">
                <a:moveTo>
                  <a:pt x="10668" y="166116"/>
                </a:moveTo>
                <a:lnTo>
                  <a:pt x="0" y="166116"/>
                </a:lnTo>
                <a:lnTo>
                  <a:pt x="0" y="0"/>
                </a:lnTo>
                <a:lnTo>
                  <a:pt x="10668" y="0"/>
                </a:lnTo>
                <a:lnTo>
                  <a:pt x="10668" y="166116"/>
                </a:lnTo>
                <a:close/>
              </a:path>
              <a:path w="295909" h="167639">
                <a:moveTo>
                  <a:pt x="99060" y="167640"/>
                </a:moveTo>
                <a:lnTo>
                  <a:pt x="86868" y="167640"/>
                </a:lnTo>
                <a:lnTo>
                  <a:pt x="79248" y="166116"/>
                </a:lnTo>
                <a:lnTo>
                  <a:pt x="60960" y="156972"/>
                </a:lnTo>
                <a:lnTo>
                  <a:pt x="56388" y="150876"/>
                </a:lnTo>
                <a:lnTo>
                  <a:pt x="51816" y="146304"/>
                </a:lnTo>
                <a:lnTo>
                  <a:pt x="43015" y="114300"/>
                </a:lnTo>
                <a:lnTo>
                  <a:pt x="42933" y="113514"/>
                </a:lnTo>
                <a:lnTo>
                  <a:pt x="42672" y="106680"/>
                </a:lnTo>
                <a:lnTo>
                  <a:pt x="42672" y="99060"/>
                </a:lnTo>
                <a:lnTo>
                  <a:pt x="60960" y="60960"/>
                </a:lnTo>
                <a:lnTo>
                  <a:pt x="85344" y="50292"/>
                </a:lnTo>
                <a:lnTo>
                  <a:pt x="100584" y="50292"/>
                </a:lnTo>
                <a:lnTo>
                  <a:pt x="105156" y="51816"/>
                </a:lnTo>
                <a:lnTo>
                  <a:pt x="111252" y="53340"/>
                </a:lnTo>
                <a:lnTo>
                  <a:pt x="117348" y="56388"/>
                </a:lnTo>
                <a:lnTo>
                  <a:pt x="119634" y="57912"/>
                </a:lnTo>
                <a:lnTo>
                  <a:pt x="88392" y="57912"/>
                </a:lnTo>
                <a:lnTo>
                  <a:pt x="82296" y="59436"/>
                </a:lnTo>
                <a:lnTo>
                  <a:pt x="73152" y="62484"/>
                </a:lnTo>
                <a:lnTo>
                  <a:pt x="70104" y="65532"/>
                </a:lnTo>
                <a:lnTo>
                  <a:pt x="65532" y="68580"/>
                </a:lnTo>
                <a:lnTo>
                  <a:pt x="62484" y="71628"/>
                </a:lnTo>
                <a:lnTo>
                  <a:pt x="59436" y="76200"/>
                </a:lnTo>
                <a:lnTo>
                  <a:pt x="56388" y="85344"/>
                </a:lnTo>
                <a:lnTo>
                  <a:pt x="53340" y="97536"/>
                </a:lnTo>
                <a:lnTo>
                  <a:pt x="138684" y="97536"/>
                </a:lnTo>
                <a:lnTo>
                  <a:pt x="138684" y="102108"/>
                </a:lnTo>
                <a:lnTo>
                  <a:pt x="137160" y="102108"/>
                </a:lnTo>
                <a:lnTo>
                  <a:pt x="137160" y="103632"/>
                </a:lnTo>
                <a:lnTo>
                  <a:pt x="53340" y="103632"/>
                </a:lnTo>
                <a:lnTo>
                  <a:pt x="53340" y="114300"/>
                </a:lnTo>
                <a:lnTo>
                  <a:pt x="56388" y="129540"/>
                </a:lnTo>
                <a:lnTo>
                  <a:pt x="88392" y="158495"/>
                </a:lnTo>
                <a:lnTo>
                  <a:pt x="126492" y="158495"/>
                </a:lnTo>
                <a:lnTo>
                  <a:pt x="121920" y="161543"/>
                </a:lnTo>
                <a:lnTo>
                  <a:pt x="118872" y="163068"/>
                </a:lnTo>
                <a:lnTo>
                  <a:pt x="115824" y="163068"/>
                </a:lnTo>
                <a:lnTo>
                  <a:pt x="106680" y="166116"/>
                </a:lnTo>
                <a:lnTo>
                  <a:pt x="102108" y="166116"/>
                </a:lnTo>
                <a:lnTo>
                  <a:pt x="99060" y="167640"/>
                </a:lnTo>
                <a:close/>
              </a:path>
              <a:path w="295909" h="167639">
                <a:moveTo>
                  <a:pt x="138684" y="97536"/>
                </a:moveTo>
                <a:lnTo>
                  <a:pt x="128016" y="97536"/>
                </a:lnTo>
                <a:lnTo>
                  <a:pt x="128016" y="85344"/>
                </a:lnTo>
                <a:lnTo>
                  <a:pt x="126492" y="80772"/>
                </a:lnTo>
                <a:lnTo>
                  <a:pt x="123444" y="76200"/>
                </a:lnTo>
                <a:lnTo>
                  <a:pt x="121920" y="71628"/>
                </a:lnTo>
                <a:lnTo>
                  <a:pt x="112776" y="62484"/>
                </a:lnTo>
                <a:lnTo>
                  <a:pt x="99060" y="57912"/>
                </a:lnTo>
                <a:lnTo>
                  <a:pt x="119634" y="57912"/>
                </a:lnTo>
                <a:lnTo>
                  <a:pt x="121920" y="59436"/>
                </a:lnTo>
                <a:lnTo>
                  <a:pt x="129540" y="67056"/>
                </a:lnTo>
                <a:lnTo>
                  <a:pt x="132588" y="73152"/>
                </a:lnTo>
                <a:lnTo>
                  <a:pt x="134112" y="79248"/>
                </a:lnTo>
                <a:lnTo>
                  <a:pt x="137160" y="85344"/>
                </a:lnTo>
                <a:lnTo>
                  <a:pt x="138684" y="91440"/>
                </a:lnTo>
                <a:lnTo>
                  <a:pt x="138684" y="97536"/>
                </a:lnTo>
                <a:close/>
              </a:path>
              <a:path w="295909" h="167639">
                <a:moveTo>
                  <a:pt x="126492" y="158495"/>
                </a:moveTo>
                <a:lnTo>
                  <a:pt x="100584" y="158495"/>
                </a:lnTo>
                <a:lnTo>
                  <a:pt x="105156" y="156972"/>
                </a:lnTo>
                <a:lnTo>
                  <a:pt x="109728" y="156972"/>
                </a:lnTo>
                <a:lnTo>
                  <a:pt x="114300" y="155448"/>
                </a:lnTo>
                <a:lnTo>
                  <a:pt x="123444" y="150876"/>
                </a:lnTo>
                <a:lnTo>
                  <a:pt x="124968" y="149352"/>
                </a:lnTo>
                <a:lnTo>
                  <a:pt x="128016" y="147828"/>
                </a:lnTo>
                <a:lnTo>
                  <a:pt x="129540" y="146304"/>
                </a:lnTo>
                <a:lnTo>
                  <a:pt x="132588" y="146304"/>
                </a:lnTo>
                <a:lnTo>
                  <a:pt x="132588" y="147828"/>
                </a:lnTo>
                <a:lnTo>
                  <a:pt x="135636" y="150876"/>
                </a:lnTo>
                <a:lnTo>
                  <a:pt x="134112" y="152400"/>
                </a:lnTo>
                <a:lnTo>
                  <a:pt x="132588" y="155448"/>
                </a:lnTo>
                <a:lnTo>
                  <a:pt x="126492" y="158495"/>
                </a:lnTo>
                <a:close/>
              </a:path>
              <a:path w="295909" h="167639">
                <a:moveTo>
                  <a:pt x="181356" y="56388"/>
                </a:moveTo>
                <a:lnTo>
                  <a:pt x="172211" y="56388"/>
                </a:lnTo>
                <a:lnTo>
                  <a:pt x="172211" y="28956"/>
                </a:lnTo>
                <a:lnTo>
                  <a:pt x="175260" y="19812"/>
                </a:lnTo>
                <a:lnTo>
                  <a:pt x="178308" y="15240"/>
                </a:lnTo>
                <a:lnTo>
                  <a:pt x="187451" y="6096"/>
                </a:lnTo>
                <a:lnTo>
                  <a:pt x="201168" y="1524"/>
                </a:lnTo>
                <a:lnTo>
                  <a:pt x="208787" y="1524"/>
                </a:lnTo>
                <a:lnTo>
                  <a:pt x="210311" y="3048"/>
                </a:lnTo>
                <a:lnTo>
                  <a:pt x="216408" y="3048"/>
                </a:lnTo>
                <a:lnTo>
                  <a:pt x="217932" y="4572"/>
                </a:lnTo>
                <a:lnTo>
                  <a:pt x="219456" y="4572"/>
                </a:lnTo>
                <a:lnTo>
                  <a:pt x="219456" y="10668"/>
                </a:lnTo>
                <a:lnTo>
                  <a:pt x="201168" y="10668"/>
                </a:lnTo>
                <a:lnTo>
                  <a:pt x="198120" y="12192"/>
                </a:lnTo>
                <a:lnTo>
                  <a:pt x="193548" y="13716"/>
                </a:lnTo>
                <a:lnTo>
                  <a:pt x="187451" y="19812"/>
                </a:lnTo>
                <a:lnTo>
                  <a:pt x="185928" y="22860"/>
                </a:lnTo>
                <a:lnTo>
                  <a:pt x="184404" y="27432"/>
                </a:lnTo>
                <a:lnTo>
                  <a:pt x="182880" y="30480"/>
                </a:lnTo>
                <a:lnTo>
                  <a:pt x="181356" y="36576"/>
                </a:lnTo>
                <a:lnTo>
                  <a:pt x="181356" y="56388"/>
                </a:lnTo>
                <a:close/>
              </a:path>
              <a:path w="295909" h="167639">
                <a:moveTo>
                  <a:pt x="217932" y="12192"/>
                </a:moveTo>
                <a:lnTo>
                  <a:pt x="216408" y="12192"/>
                </a:lnTo>
                <a:lnTo>
                  <a:pt x="214884" y="10668"/>
                </a:lnTo>
                <a:lnTo>
                  <a:pt x="219456" y="10668"/>
                </a:lnTo>
                <a:lnTo>
                  <a:pt x="217932" y="12192"/>
                </a:lnTo>
                <a:close/>
              </a:path>
              <a:path w="295909" h="167639">
                <a:moveTo>
                  <a:pt x="182880" y="166116"/>
                </a:moveTo>
                <a:lnTo>
                  <a:pt x="172211" y="166116"/>
                </a:lnTo>
                <a:lnTo>
                  <a:pt x="172211" y="64008"/>
                </a:lnTo>
                <a:lnTo>
                  <a:pt x="155448" y="62484"/>
                </a:lnTo>
                <a:lnTo>
                  <a:pt x="152400" y="62484"/>
                </a:lnTo>
                <a:lnTo>
                  <a:pt x="152400" y="56388"/>
                </a:lnTo>
                <a:lnTo>
                  <a:pt x="219456" y="56388"/>
                </a:lnTo>
                <a:lnTo>
                  <a:pt x="219456" y="64008"/>
                </a:lnTo>
                <a:lnTo>
                  <a:pt x="182880" y="64008"/>
                </a:lnTo>
                <a:lnTo>
                  <a:pt x="182880" y="166116"/>
                </a:lnTo>
                <a:close/>
              </a:path>
              <a:path w="295909" h="167639">
                <a:moveTo>
                  <a:pt x="294132" y="64008"/>
                </a:moveTo>
                <a:lnTo>
                  <a:pt x="230124" y="64008"/>
                </a:lnTo>
                <a:lnTo>
                  <a:pt x="228599" y="62484"/>
                </a:lnTo>
                <a:lnTo>
                  <a:pt x="228599" y="56388"/>
                </a:lnTo>
                <a:lnTo>
                  <a:pt x="246887" y="54864"/>
                </a:lnTo>
                <a:lnTo>
                  <a:pt x="249936" y="15240"/>
                </a:lnTo>
                <a:lnTo>
                  <a:pt x="249936" y="13716"/>
                </a:lnTo>
                <a:lnTo>
                  <a:pt x="251460" y="13716"/>
                </a:lnTo>
                <a:lnTo>
                  <a:pt x="251460" y="12192"/>
                </a:lnTo>
                <a:lnTo>
                  <a:pt x="257556" y="12192"/>
                </a:lnTo>
                <a:lnTo>
                  <a:pt x="257556" y="56388"/>
                </a:lnTo>
                <a:lnTo>
                  <a:pt x="294132" y="56388"/>
                </a:lnTo>
                <a:lnTo>
                  <a:pt x="294132" y="64008"/>
                </a:lnTo>
                <a:close/>
              </a:path>
              <a:path w="295909" h="167639">
                <a:moveTo>
                  <a:pt x="275844" y="167640"/>
                </a:moveTo>
                <a:lnTo>
                  <a:pt x="263651" y="167640"/>
                </a:lnTo>
                <a:lnTo>
                  <a:pt x="257556" y="164592"/>
                </a:lnTo>
                <a:lnTo>
                  <a:pt x="252984" y="161543"/>
                </a:lnTo>
                <a:lnTo>
                  <a:pt x="249936" y="156972"/>
                </a:lnTo>
                <a:lnTo>
                  <a:pt x="246887" y="149352"/>
                </a:lnTo>
                <a:lnTo>
                  <a:pt x="246887" y="64008"/>
                </a:lnTo>
                <a:lnTo>
                  <a:pt x="257556" y="64008"/>
                </a:lnTo>
                <a:lnTo>
                  <a:pt x="257556" y="143256"/>
                </a:lnTo>
                <a:lnTo>
                  <a:pt x="259080" y="146304"/>
                </a:lnTo>
                <a:lnTo>
                  <a:pt x="259080" y="149352"/>
                </a:lnTo>
                <a:lnTo>
                  <a:pt x="260604" y="150876"/>
                </a:lnTo>
                <a:lnTo>
                  <a:pt x="260604" y="152400"/>
                </a:lnTo>
                <a:lnTo>
                  <a:pt x="265175" y="156972"/>
                </a:lnTo>
                <a:lnTo>
                  <a:pt x="268224" y="156972"/>
                </a:lnTo>
                <a:lnTo>
                  <a:pt x="269748" y="158495"/>
                </a:lnTo>
                <a:lnTo>
                  <a:pt x="294894" y="158495"/>
                </a:lnTo>
                <a:lnTo>
                  <a:pt x="294132" y="160019"/>
                </a:lnTo>
                <a:lnTo>
                  <a:pt x="289560" y="163068"/>
                </a:lnTo>
                <a:lnTo>
                  <a:pt x="275844" y="167640"/>
                </a:lnTo>
                <a:close/>
              </a:path>
              <a:path w="295909" h="167639">
                <a:moveTo>
                  <a:pt x="294894" y="158495"/>
                </a:moveTo>
                <a:lnTo>
                  <a:pt x="278892" y="158495"/>
                </a:lnTo>
                <a:lnTo>
                  <a:pt x="280416" y="156972"/>
                </a:lnTo>
                <a:lnTo>
                  <a:pt x="283463" y="156972"/>
                </a:lnTo>
                <a:lnTo>
                  <a:pt x="286511" y="153924"/>
                </a:lnTo>
                <a:lnTo>
                  <a:pt x="288036" y="153924"/>
                </a:lnTo>
                <a:lnTo>
                  <a:pt x="288036" y="152400"/>
                </a:lnTo>
                <a:lnTo>
                  <a:pt x="289560" y="152400"/>
                </a:lnTo>
                <a:lnTo>
                  <a:pt x="291084" y="150876"/>
                </a:lnTo>
                <a:lnTo>
                  <a:pt x="292608" y="150876"/>
                </a:lnTo>
                <a:lnTo>
                  <a:pt x="294132" y="152400"/>
                </a:lnTo>
                <a:lnTo>
                  <a:pt x="295656" y="156972"/>
                </a:lnTo>
                <a:lnTo>
                  <a:pt x="294894" y="158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462259" y="5806439"/>
            <a:ext cx="1143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353568"/>
            <a:ext cx="3842004" cy="28194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872" y="883920"/>
            <a:ext cx="9057132" cy="21640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300" y="1226820"/>
            <a:ext cx="6185916" cy="2133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683" y="1818132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756" y="1758696"/>
            <a:ext cx="1089660" cy="16764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66900" y="1754124"/>
            <a:ext cx="2343911" cy="20878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683" y="2250948"/>
            <a:ext cx="76200" cy="76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4756" y="2191512"/>
            <a:ext cx="1089660" cy="16763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72996" y="2186940"/>
            <a:ext cx="1510284" cy="20878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9683" y="2683764"/>
            <a:ext cx="76200" cy="762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38144" y="2191512"/>
            <a:ext cx="1345692" cy="20573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4756" y="2624327"/>
            <a:ext cx="2964179" cy="20574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462259" y="5806439"/>
            <a:ext cx="108204" cy="777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97390" y="3364329"/>
            <a:ext cx="0" cy="1649095"/>
          </a:xfrm>
          <a:custGeom>
            <a:avLst/>
            <a:gdLst/>
            <a:ahLst/>
            <a:cxnLst/>
            <a:rect l="l" t="t" r="r" b="b"/>
            <a:pathLst>
              <a:path w="0" h="1649095">
                <a:moveTo>
                  <a:pt x="0" y="1648573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97390" y="2082106"/>
            <a:ext cx="0" cy="1172845"/>
          </a:xfrm>
          <a:custGeom>
            <a:avLst/>
            <a:gdLst/>
            <a:ahLst/>
            <a:cxnLst/>
            <a:rect l="l" t="t" r="r" b="b"/>
            <a:pathLst>
              <a:path w="0" h="1172845">
                <a:moveTo>
                  <a:pt x="0" y="1172318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00441" y="799882"/>
            <a:ext cx="0" cy="1184910"/>
          </a:xfrm>
          <a:custGeom>
            <a:avLst/>
            <a:gdLst/>
            <a:ahLst/>
            <a:cxnLst/>
            <a:rect l="l" t="t" r="r" b="b"/>
            <a:pathLst>
              <a:path w="0" h="1184910">
                <a:moveTo>
                  <a:pt x="0" y="1184530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213285" y="3364329"/>
            <a:ext cx="0" cy="1649095"/>
          </a:xfrm>
          <a:custGeom>
            <a:avLst/>
            <a:gdLst/>
            <a:ahLst/>
            <a:cxnLst/>
            <a:rect l="l" t="t" r="r" b="b"/>
            <a:pathLst>
              <a:path w="0" h="1649095">
                <a:moveTo>
                  <a:pt x="0" y="1648573"/>
                </a:moveTo>
                <a:lnTo>
                  <a:pt x="0" y="0"/>
                </a:lnTo>
              </a:path>
            </a:pathLst>
          </a:custGeom>
          <a:ln w="6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213285" y="2082106"/>
            <a:ext cx="0" cy="1172845"/>
          </a:xfrm>
          <a:custGeom>
            <a:avLst/>
            <a:gdLst/>
            <a:ahLst/>
            <a:cxnLst/>
            <a:rect l="l" t="t" r="r" b="b"/>
            <a:pathLst>
              <a:path w="0" h="1172845">
                <a:moveTo>
                  <a:pt x="0" y="1172318"/>
                </a:moveTo>
                <a:lnTo>
                  <a:pt x="0" y="0"/>
                </a:lnTo>
              </a:path>
            </a:pathLst>
          </a:custGeom>
          <a:ln w="6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476030" y="799882"/>
            <a:ext cx="9752965" cy="1184910"/>
            <a:chOff x="476030" y="799882"/>
            <a:chExt cx="9752965" cy="1184910"/>
          </a:xfrm>
        </p:grpSpPr>
        <p:sp>
          <p:nvSpPr>
            <p:cNvPr id="8" name="object 8" descr=""/>
            <p:cNvSpPr/>
            <p:nvPr/>
          </p:nvSpPr>
          <p:spPr>
            <a:xfrm>
              <a:off x="488235" y="799882"/>
              <a:ext cx="9740900" cy="1184910"/>
            </a:xfrm>
            <a:custGeom>
              <a:avLst/>
              <a:gdLst/>
              <a:ahLst/>
              <a:cxnLst/>
              <a:rect l="l" t="t" r="r" b="b"/>
              <a:pathLst>
                <a:path w="9740900" h="1184910">
                  <a:moveTo>
                    <a:pt x="9725049" y="1184530"/>
                  </a:moveTo>
                  <a:lnTo>
                    <a:pt x="9725049" y="0"/>
                  </a:lnTo>
                </a:path>
                <a:path w="9740900" h="1184910">
                  <a:moveTo>
                    <a:pt x="0" y="6105"/>
                  </a:moveTo>
                  <a:lnTo>
                    <a:pt x="9740307" y="610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6030" y="1969148"/>
              <a:ext cx="9752965" cy="0"/>
            </a:xfrm>
            <a:custGeom>
              <a:avLst/>
              <a:gdLst/>
              <a:ahLst/>
              <a:cxnLst/>
              <a:rect l="l" t="t" r="r" b="b"/>
              <a:pathLst>
                <a:path w="9752965" h="0">
                  <a:moveTo>
                    <a:pt x="0" y="0"/>
                  </a:moveTo>
                  <a:lnTo>
                    <a:pt x="9752513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476030" y="2085159"/>
            <a:ext cx="9752965" cy="0"/>
          </a:xfrm>
          <a:custGeom>
            <a:avLst/>
            <a:gdLst/>
            <a:ahLst/>
            <a:cxnLst/>
            <a:rect l="l" t="t" r="r" b="b"/>
            <a:pathLst>
              <a:path w="9752965" h="0">
                <a:moveTo>
                  <a:pt x="0" y="0"/>
                </a:moveTo>
                <a:lnTo>
                  <a:pt x="975251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76030" y="3248319"/>
            <a:ext cx="9752965" cy="0"/>
          </a:xfrm>
          <a:custGeom>
            <a:avLst/>
            <a:gdLst/>
            <a:ahLst/>
            <a:cxnLst/>
            <a:rect l="l" t="t" r="r" b="b"/>
            <a:pathLst>
              <a:path w="9752965" h="0">
                <a:moveTo>
                  <a:pt x="0" y="0"/>
                </a:moveTo>
                <a:lnTo>
                  <a:pt x="9752513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476030" y="3364329"/>
            <a:ext cx="9752965" cy="0"/>
          </a:xfrm>
          <a:custGeom>
            <a:avLst/>
            <a:gdLst/>
            <a:ahLst/>
            <a:cxnLst/>
            <a:rect l="l" t="t" r="r" b="b"/>
            <a:pathLst>
              <a:path w="9752965" h="0">
                <a:moveTo>
                  <a:pt x="0" y="0"/>
                </a:moveTo>
                <a:lnTo>
                  <a:pt x="975251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88235" y="5000691"/>
            <a:ext cx="9740900" cy="0"/>
          </a:xfrm>
          <a:custGeom>
            <a:avLst/>
            <a:gdLst/>
            <a:ahLst/>
            <a:cxnLst/>
            <a:rect l="l" t="t" r="r" b="b"/>
            <a:pathLst>
              <a:path w="9740900" h="0">
                <a:moveTo>
                  <a:pt x="0" y="0"/>
                </a:moveTo>
                <a:lnTo>
                  <a:pt x="9740307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105"/>
              </a:spcBef>
            </a:pPr>
            <a:r>
              <a:rPr dirty="0" sz="2900" spc="-155"/>
              <a:t>Let's</a:t>
            </a:r>
            <a:r>
              <a:rPr dirty="0" sz="2900" spc="-165"/>
              <a:t> </a:t>
            </a:r>
            <a:r>
              <a:rPr dirty="0" sz="2900" spc="-114"/>
              <a:t>Think</a:t>
            </a:r>
            <a:r>
              <a:rPr dirty="0" sz="2900" spc="-60"/>
              <a:t> </a:t>
            </a:r>
            <a:r>
              <a:rPr dirty="0" sz="2900" spc="-125"/>
              <a:t>About</a:t>
            </a:r>
            <a:r>
              <a:rPr dirty="0" sz="2900" spc="-80"/>
              <a:t> This...</a:t>
            </a:r>
            <a:endParaRPr sz="2900"/>
          </a:p>
        </p:txBody>
      </p:sp>
      <p:sp>
        <p:nvSpPr>
          <p:cNvPr id="15" name="object 15" descr=""/>
          <p:cNvSpPr txBox="1"/>
          <p:nvPr/>
        </p:nvSpPr>
        <p:spPr>
          <a:xfrm>
            <a:off x="511121" y="909554"/>
            <a:ext cx="9700895" cy="39897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660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solidFill>
                  <a:srgbClr val="3F5B99"/>
                </a:solidFill>
                <a:latin typeface="Arial"/>
                <a:cs typeface="Arial"/>
              </a:rPr>
              <a:t>Alternative</a:t>
            </a:r>
            <a:r>
              <a:rPr dirty="0" sz="1150" spc="350" b="1">
                <a:solidFill>
                  <a:srgbClr val="3F5B99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3F5B99"/>
                </a:solidFill>
                <a:latin typeface="Arial"/>
                <a:cs typeface="Arial"/>
              </a:rPr>
              <a:t>hypothesis</a:t>
            </a:r>
            <a:endParaRPr sz="1150">
              <a:latin typeface="Arial"/>
              <a:cs typeface="Arial"/>
            </a:endParaRPr>
          </a:p>
          <a:p>
            <a:pPr marL="88900" marR="1349375" indent="-635">
              <a:lnSpc>
                <a:spcPct val="200300"/>
              </a:lnSpc>
              <a:spcBef>
                <a:spcPts val="625"/>
              </a:spcBef>
            </a:pP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Clockwise</a:t>
            </a:r>
            <a:r>
              <a:rPr dirty="0" sz="1150" spc="25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and</a:t>
            </a:r>
            <a:r>
              <a:rPr dirty="0" sz="1150" spc="1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anticlockwise</a:t>
            </a:r>
            <a:r>
              <a:rPr dirty="0" sz="1150" spc="2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calendar</a:t>
            </a:r>
            <a:r>
              <a:rPr dirty="0" sz="1150" spc="25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orientations</a:t>
            </a:r>
            <a:r>
              <a:rPr dirty="0" sz="1150" spc="18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will</a:t>
            </a:r>
            <a:r>
              <a:rPr dirty="0" sz="1150" spc="8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occur</a:t>
            </a:r>
            <a:r>
              <a:rPr dirty="0" sz="1150" spc="2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in</a:t>
            </a:r>
            <a:r>
              <a:rPr dirty="0" sz="1150" spc="12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different</a:t>
            </a:r>
            <a:r>
              <a:rPr dirty="0" sz="1150" spc="21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proportions</a:t>
            </a:r>
            <a:r>
              <a:rPr dirty="0" sz="1150" spc="27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in</a:t>
            </a:r>
            <a:r>
              <a:rPr dirty="0" sz="1150" spc="7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left-</a:t>
            </a:r>
            <a:r>
              <a:rPr dirty="0" sz="1150" spc="15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and</a:t>
            </a:r>
            <a:r>
              <a:rPr dirty="0" sz="1150" spc="16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right-handed</a:t>
            </a:r>
            <a:r>
              <a:rPr dirty="0" sz="1150" spc="34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D1D1D"/>
                </a:solidFill>
                <a:latin typeface="Arial"/>
                <a:cs typeface="Arial"/>
              </a:rPr>
              <a:t>syanesthetes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Slight</a:t>
            </a:r>
            <a:r>
              <a:rPr dirty="0" sz="1150" spc="1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rephrase:</a:t>
            </a:r>
            <a:r>
              <a:rPr dirty="0" sz="1150" spc="14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Calendar</a:t>
            </a:r>
            <a:r>
              <a:rPr dirty="0" sz="1150" spc="16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orientation</a:t>
            </a:r>
            <a:r>
              <a:rPr dirty="0" sz="1150" spc="6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-40" b="1">
                <a:solidFill>
                  <a:srgbClr val="1D3F87"/>
                </a:solidFill>
                <a:latin typeface="Arial"/>
                <a:cs typeface="Arial"/>
              </a:rPr>
              <a:t>is</a:t>
            </a:r>
            <a:r>
              <a:rPr dirty="0" sz="1150" spc="-15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1D3F87"/>
                </a:solidFill>
                <a:latin typeface="Arial"/>
                <a:cs typeface="Arial"/>
              </a:rPr>
              <a:t>associated</a:t>
            </a:r>
            <a:r>
              <a:rPr dirty="0" sz="1150" spc="185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1D3F87"/>
                </a:solidFill>
                <a:latin typeface="Arial"/>
                <a:cs typeface="Arial"/>
              </a:rPr>
              <a:t>with</a:t>
            </a:r>
            <a:r>
              <a:rPr dirty="0" sz="1150" spc="65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synaesthete</a:t>
            </a:r>
            <a:r>
              <a:rPr dirty="0" sz="1150" spc="17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0A0A0A"/>
                </a:solidFill>
                <a:latin typeface="Arial"/>
                <a:cs typeface="Arial"/>
              </a:rPr>
              <a:t>handedness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5"/>
              </a:spcBef>
            </a:pPr>
            <a:endParaRPr sz="1150">
              <a:latin typeface="Arial"/>
              <a:cs typeface="Arial"/>
            </a:endParaRPr>
          </a:p>
          <a:p>
            <a:pPr marL="326390">
              <a:lnSpc>
                <a:spcPct val="100000"/>
              </a:lnSpc>
            </a:pPr>
            <a:r>
              <a:rPr dirty="0" sz="1150" b="1">
                <a:solidFill>
                  <a:srgbClr val="3F5B99"/>
                </a:solidFill>
                <a:latin typeface="Arial"/>
                <a:cs typeface="Arial"/>
              </a:rPr>
              <a:t>Null</a:t>
            </a:r>
            <a:r>
              <a:rPr dirty="0" sz="1150" spc="70" b="1">
                <a:solidFill>
                  <a:srgbClr val="3F5B99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3F5B99"/>
                </a:solidFill>
                <a:latin typeface="Arial"/>
                <a:cs typeface="Arial"/>
              </a:rPr>
              <a:t>hypothesis</a:t>
            </a:r>
            <a:endParaRPr sz="1150">
              <a:latin typeface="Arial"/>
              <a:cs typeface="Arial"/>
            </a:endParaRPr>
          </a:p>
          <a:p>
            <a:pPr marL="88900" marR="3161665" indent="5080">
              <a:lnSpc>
                <a:spcPct val="200300"/>
              </a:lnSpc>
              <a:spcBef>
                <a:spcPts val="625"/>
              </a:spcBef>
            </a:pPr>
            <a:r>
              <a:rPr dirty="0" sz="1150" spc="20">
                <a:solidFill>
                  <a:srgbClr val="0A0A0A"/>
                </a:solidFill>
                <a:latin typeface="Arial"/>
                <a:cs typeface="Arial"/>
              </a:rPr>
              <a:t>Both</a:t>
            </a:r>
            <a:r>
              <a:rPr dirty="0" sz="1150" spc="-1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1D1D1D"/>
                </a:solidFill>
                <a:latin typeface="Arial"/>
                <a:cs typeface="Arial"/>
              </a:rPr>
              <a:t>calendar</a:t>
            </a:r>
            <a:r>
              <a:rPr dirty="0" sz="1150" spc="114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1D1D1D"/>
                </a:solidFill>
                <a:latin typeface="Arial"/>
                <a:cs typeface="Arial"/>
              </a:rPr>
              <a:t>orientations</a:t>
            </a:r>
            <a:r>
              <a:rPr dirty="0" sz="1150" spc="6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1D1D1D"/>
                </a:solidFill>
                <a:latin typeface="Arial"/>
                <a:cs typeface="Arial"/>
              </a:rPr>
              <a:t>will</a:t>
            </a:r>
            <a:r>
              <a:rPr dirty="0" sz="115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1D1D1D"/>
                </a:solidFill>
                <a:latin typeface="Arial"/>
                <a:cs typeface="Arial"/>
              </a:rPr>
              <a:t>occur</a:t>
            </a:r>
            <a:r>
              <a:rPr dirty="0" sz="1150" spc="9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0A0A0A"/>
                </a:solidFill>
                <a:latin typeface="Arial"/>
                <a:cs typeface="Arial"/>
              </a:rPr>
              <a:t>in</a:t>
            </a:r>
            <a:r>
              <a:rPr dirty="0" sz="1150" spc="1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1D1D1D"/>
                </a:solidFill>
                <a:latin typeface="Arial"/>
                <a:cs typeface="Arial"/>
              </a:rPr>
              <a:t>equal</a:t>
            </a:r>
            <a:r>
              <a:rPr dirty="0" sz="1150" spc="4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0A0A0A"/>
                </a:solidFill>
                <a:latin typeface="Arial"/>
                <a:cs typeface="Arial"/>
              </a:rPr>
              <a:t>proportions</a:t>
            </a:r>
            <a:r>
              <a:rPr dirty="0" sz="1150" spc="10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0A0A0A"/>
                </a:solidFill>
                <a:latin typeface="Arial"/>
                <a:cs typeface="Arial"/>
              </a:rPr>
              <a:t>in</a:t>
            </a:r>
            <a:r>
              <a:rPr dirty="0" sz="1150" spc="1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0A0A0A"/>
                </a:solidFill>
                <a:latin typeface="Arial"/>
                <a:cs typeface="Arial"/>
              </a:rPr>
              <a:t>left-</a:t>
            </a:r>
            <a:r>
              <a:rPr dirty="0" sz="1150" spc="1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 spc="10">
                <a:solidFill>
                  <a:srgbClr val="1D1D1D"/>
                </a:solidFill>
                <a:latin typeface="Arial"/>
                <a:cs typeface="Arial"/>
              </a:rPr>
              <a:t>and</a:t>
            </a:r>
            <a:r>
              <a:rPr dirty="0" sz="115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0A0A0A"/>
                </a:solidFill>
                <a:latin typeface="Arial"/>
                <a:cs typeface="Arial"/>
              </a:rPr>
              <a:t>right-handed</a:t>
            </a:r>
            <a:r>
              <a:rPr dirty="0" sz="1150" spc="14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D1D1D"/>
                </a:solidFill>
                <a:latin typeface="Arial"/>
                <a:cs typeface="Arial"/>
              </a:rPr>
              <a:t>syanesthetes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Slight</a:t>
            </a:r>
            <a:r>
              <a:rPr dirty="0" sz="1150" spc="10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rephrase:</a:t>
            </a:r>
            <a:r>
              <a:rPr dirty="0" sz="1150" spc="12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Calendar</a:t>
            </a:r>
            <a:r>
              <a:rPr dirty="0" sz="1150" spc="14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orientation</a:t>
            </a:r>
            <a:r>
              <a:rPr dirty="0" sz="1150" spc="4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-40" b="1">
                <a:solidFill>
                  <a:srgbClr val="1D3F87"/>
                </a:solidFill>
                <a:latin typeface="Arial"/>
                <a:cs typeface="Arial"/>
              </a:rPr>
              <a:t>is</a:t>
            </a:r>
            <a:r>
              <a:rPr dirty="0" sz="1150" spc="-20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1D3F87"/>
                </a:solidFill>
                <a:latin typeface="Arial"/>
                <a:cs typeface="Arial"/>
              </a:rPr>
              <a:t>not</a:t>
            </a:r>
            <a:r>
              <a:rPr dirty="0" sz="1150" spc="45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1D3F87"/>
                </a:solidFill>
                <a:latin typeface="Arial"/>
                <a:cs typeface="Arial"/>
              </a:rPr>
              <a:t>associated</a:t>
            </a:r>
            <a:r>
              <a:rPr dirty="0" sz="1150" spc="140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 spc="65">
                <a:solidFill>
                  <a:srgbClr val="1D1D1D"/>
                </a:solidFill>
                <a:latin typeface="Arial"/>
                <a:cs typeface="Arial"/>
              </a:rPr>
              <a:t>with</a:t>
            </a:r>
            <a:r>
              <a:rPr dirty="0" sz="1150" spc="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synaesthete</a:t>
            </a:r>
            <a:r>
              <a:rPr dirty="0" sz="1150" spc="18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0A0A0A"/>
                </a:solidFill>
                <a:latin typeface="Arial"/>
                <a:cs typeface="Arial"/>
              </a:rPr>
              <a:t>handedness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endParaRPr sz="1150">
              <a:latin typeface="Arial"/>
              <a:cs typeface="Arial"/>
            </a:endParaRPr>
          </a:p>
          <a:p>
            <a:pPr marL="326390">
              <a:lnSpc>
                <a:spcPct val="100000"/>
              </a:lnSpc>
            </a:pPr>
            <a:r>
              <a:rPr dirty="0" sz="1150" spc="-10" b="1">
                <a:solidFill>
                  <a:srgbClr val="3F5B99"/>
                </a:solidFill>
                <a:latin typeface="Arial"/>
                <a:cs typeface="Arial"/>
              </a:rPr>
              <a:t>Prediction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endParaRPr sz="115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</a:pP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From</a:t>
            </a:r>
            <a:r>
              <a:rPr dirty="0" sz="1150" spc="2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the</a:t>
            </a:r>
            <a:r>
              <a:rPr dirty="0" sz="1150" spc="7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Brang</a:t>
            </a:r>
            <a:r>
              <a:rPr dirty="0" sz="1150" spc="-2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350" i="1">
                <a:solidFill>
                  <a:srgbClr val="1D1D1D"/>
                </a:solidFill>
                <a:latin typeface="Times New Roman"/>
                <a:cs typeface="Times New Roman"/>
              </a:rPr>
              <a:t>et</a:t>
            </a:r>
            <a:r>
              <a:rPr dirty="0" sz="1350" spc="40" i="1">
                <a:solidFill>
                  <a:srgbClr val="1D1D1D"/>
                </a:solidFill>
                <a:latin typeface="Times New Roman"/>
                <a:cs typeface="Times New Roman"/>
              </a:rPr>
              <a:t> </a:t>
            </a:r>
            <a:r>
              <a:rPr dirty="0" sz="1150" spc="-35">
                <a:solidFill>
                  <a:srgbClr val="1D1D1D"/>
                </a:solidFill>
                <a:latin typeface="Arial"/>
                <a:cs typeface="Arial"/>
              </a:rPr>
              <a:t>al.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0A0A0A"/>
                </a:solidFill>
                <a:latin typeface="Arial"/>
                <a:cs typeface="Arial"/>
              </a:rPr>
              <a:t>paper: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1150">
              <a:latin typeface="Arial"/>
              <a:cs typeface="Arial"/>
            </a:endParaRPr>
          </a:p>
          <a:p>
            <a:pPr marL="253365" indent="-149860">
              <a:lnSpc>
                <a:spcPct val="100000"/>
              </a:lnSpc>
              <a:buChar char="•"/>
              <a:tabLst>
                <a:tab pos="253365" algn="l"/>
              </a:tabLst>
            </a:pP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Right-handed</a:t>
            </a:r>
            <a:r>
              <a:rPr dirty="0" sz="1150" spc="12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synaesthetes</a:t>
            </a:r>
            <a:r>
              <a:rPr dirty="0" sz="1150" spc="18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will</a:t>
            </a:r>
            <a:r>
              <a:rPr dirty="0" sz="1150" spc="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tend</a:t>
            </a:r>
            <a:r>
              <a:rPr dirty="0" sz="1150" spc="1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to</a:t>
            </a:r>
            <a:r>
              <a:rPr dirty="0" sz="1150" spc="10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have</a:t>
            </a:r>
            <a:r>
              <a:rPr dirty="0" sz="1150" spc="8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 spc="-105">
                <a:solidFill>
                  <a:srgbClr val="1D1D1D"/>
                </a:solidFill>
                <a:latin typeface="Arial"/>
                <a:cs typeface="Arial"/>
              </a:rPr>
              <a:t>a</a:t>
            </a:r>
            <a:r>
              <a:rPr dirty="0" sz="1150" spc="4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clockwise</a:t>
            </a:r>
            <a:r>
              <a:rPr dirty="0" sz="1150" spc="12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D1D1D"/>
                </a:solidFill>
                <a:latin typeface="Arial"/>
                <a:cs typeface="Arial"/>
              </a:rPr>
              <a:t>calendar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0A0A0A"/>
              </a:buClr>
              <a:buFont typeface="Arial"/>
              <a:buChar char="•"/>
            </a:pPr>
            <a:endParaRPr sz="1150">
              <a:latin typeface="Arial"/>
              <a:cs typeface="Arial"/>
            </a:endParaRPr>
          </a:p>
          <a:p>
            <a:pPr marL="254000" indent="-150495">
              <a:lnSpc>
                <a:spcPct val="100000"/>
              </a:lnSpc>
              <a:spcBef>
                <a:spcPts val="5"/>
              </a:spcBef>
              <a:buChar char="•"/>
              <a:tabLst>
                <a:tab pos="254000" algn="l"/>
              </a:tabLst>
            </a:pP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Left-handed</a:t>
            </a:r>
            <a:r>
              <a:rPr dirty="0" sz="1150" spc="204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synaesthetes</a:t>
            </a:r>
            <a:r>
              <a:rPr dirty="0" sz="1150" spc="17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will</a:t>
            </a:r>
            <a:r>
              <a:rPr dirty="0" sz="1150" spc="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tend</a:t>
            </a:r>
            <a:r>
              <a:rPr dirty="0" sz="1150" spc="6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to</a:t>
            </a:r>
            <a:r>
              <a:rPr dirty="0" sz="1150" spc="12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A0A0A"/>
                </a:solidFill>
                <a:latin typeface="Arial"/>
                <a:cs typeface="Arial"/>
              </a:rPr>
              <a:t>have</a:t>
            </a:r>
            <a:r>
              <a:rPr dirty="0" sz="1150" spc="95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1150" spc="-20">
                <a:solidFill>
                  <a:srgbClr val="1D1D1D"/>
                </a:solidFill>
                <a:latin typeface="Arial"/>
                <a:cs typeface="Arial"/>
              </a:rPr>
              <a:t>an</a:t>
            </a:r>
            <a:r>
              <a:rPr dirty="0" sz="1150" spc="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D1D1D"/>
                </a:solidFill>
                <a:latin typeface="Arial"/>
                <a:cs typeface="Arial"/>
              </a:rPr>
              <a:t>anticlockwise</a:t>
            </a:r>
            <a:r>
              <a:rPr dirty="0" sz="1150" spc="15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D1D1D"/>
                </a:solidFill>
                <a:latin typeface="Arial"/>
                <a:cs typeface="Arial"/>
              </a:rPr>
              <a:t>calendar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460132" y="5759362"/>
            <a:ext cx="14795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3A3A3A"/>
                </a:solidFill>
                <a:latin typeface="Arial"/>
                <a:cs typeface="Arial"/>
              </a:rPr>
              <a:t>26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156" y="362712"/>
            <a:ext cx="3224784" cy="3368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870" y="919772"/>
            <a:ext cx="6304609" cy="312484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4344" y="1568196"/>
            <a:ext cx="76200" cy="76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42276" y="1507236"/>
            <a:ext cx="2464308" cy="20573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36180" y="1850136"/>
            <a:ext cx="2406395" cy="16611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23988" y="2191512"/>
            <a:ext cx="1399032" cy="16763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24344" y="2683764"/>
            <a:ext cx="76200" cy="76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45323" y="2624327"/>
            <a:ext cx="2595372" cy="20726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36180" y="2965703"/>
            <a:ext cx="1571243" cy="16764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462259" y="5806439"/>
            <a:ext cx="111252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97390" y="3327694"/>
            <a:ext cx="0" cy="818515"/>
          </a:xfrm>
          <a:custGeom>
            <a:avLst/>
            <a:gdLst/>
            <a:ahLst/>
            <a:cxnLst/>
            <a:rect l="l" t="t" r="r" b="b"/>
            <a:pathLst>
              <a:path w="0" h="818514">
                <a:moveTo>
                  <a:pt x="0" y="818180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76030" y="3326168"/>
            <a:ext cx="9752965" cy="819785"/>
            <a:chOff x="476030" y="3326168"/>
            <a:chExt cx="9752965" cy="819785"/>
          </a:xfrm>
        </p:grpSpPr>
        <p:sp>
          <p:nvSpPr>
            <p:cNvPr id="4" name="object 4" descr=""/>
            <p:cNvSpPr/>
            <p:nvPr/>
          </p:nvSpPr>
          <p:spPr>
            <a:xfrm>
              <a:off x="10213286" y="3327694"/>
              <a:ext cx="0" cy="818515"/>
            </a:xfrm>
            <a:custGeom>
              <a:avLst/>
              <a:gdLst/>
              <a:ahLst/>
              <a:cxnLst/>
              <a:rect l="l" t="t" r="r" b="b"/>
              <a:pathLst>
                <a:path w="0" h="818514">
                  <a:moveTo>
                    <a:pt x="0" y="818180"/>
                  </a:moveTo>
                  <a:lnTo>
                    <a:pt x="0" y="0"/>
                  </a:lnTo>
                </a:path>
              </a:pathLst>
            </a:custGeom>
            <a:ln w="6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76030" y="3327694"/>
              <a:ext cx="9752965" cy="0"/>
            </a:xfrm>
            <a:custGeom>
              <a:avLst/>
              <a:gdLst/>
              <a:ahLst/>
              <a:cxnLst/>
              <a:rect l="l" t="t" r="r" b="b"/>
              <a:pathLst>
                <a:path w="9752965" h="0">
                  <a:moveTo>
                    <a:pt x="0" y="0"/>
                  </a:moveTo>
                  <a:lnTo>
                    <a:pt x="97525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88235" y="4136716"/>
              <a:ext cx="9740900" cy="0"/>
            </a:xfrm>
            <a:custGeom>
              <a:avLst/>
              <a:gdLst/>
              <a:ahLst/>
              <a:cxnLst/>
              <a:rect l="l" t="t" r="r" b="b"/>
              <a:pathLst>
                <a:path w="9740900" h="0">
                  <a:moveTo>
                    <a:pt x="0" y="0"/>
                  </a:moveTo>
                  <a:lnTo>
                    <a:pt x="9740307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895" y="254195"/>
            <a:ext cx="1791970" cy="4457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50" spc="-105">
                <a:solidFill>
                  <a:srgbClr val="003A46"/>
                </a:solidFill>
              </a:rPr>
              <a:t>Test</a:t>
            </a:r>
            <a:r>
              <a:rPr dirty="0" sz="2750" spc="-90">
                <a:solidFill>
                  <a:srgbClr val="003A46"/>
                </a:solidFill>
              </a:rPr>
              <a:t> </a:t>
            </a:r>
            <a:r>
              <a:rPr dirty="0" sz="2750" spc="-60">
                <a:solidFill>
                  <a:srgbClr val="003A46"/>
                </a:solidFill>
              </a:rPr>
              <a:t>Result</a:t>
            </a:r>
            <a:endParaRPr sz="2750"/>
          </a:p>
        </p:txBody>
      </p:sp>
      <p:sp>
        <p:nvSpPr>
          <p:cNvPr id="8" name="object 8" descr=""/>
          <p:cNvSpPr txBox="1"/>
          <p:nvPr/>
        </p:nvSpPr>
        <p:spPr>
          <a:xfrm>
            <a:off x="480742" y="818475"/>
            <a:ext cx="9122410" cy="1229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70">
                <a:solidFill>
                  <a:srgbClr val="050505"/>
                </a:solidFill>
                <a:latin typeface="Arial"/>
                <a:cs typeface="Arial"/>
              </a:rPr>
              <a:t>Do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our</a:t>
            </a:r>
            <a:r>
              <a:rPr dirty="0" sz="1650" spc="10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results</a:t>
            </a:r>
            <a:r>
              <a:rPr dirty="0" sz="1650" spc="12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indicate</a:t>
            </a:r>
            <a:r>
              <a:rPr dirty="0" sz="1650" spc="6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70">
                <a:solidFill>
                  <a:srgbClr val="050505"/>
                </a:solidFill>
                <a:latin typeface="Arial"/>
                <a:cs typeface="Arial"/>
              </a:rPr>
              <a:t>that</a:t>
            </a:r>
            <a:r>
              <a:rPr dirty="0" sz="1650" spc="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60">
                <a:solidFill>
                  <a:srgbClr val="050505"/>
                </a:solidFill>
                <a:latin typeface="Arial"/>
                <a:cs typeface="Arial"/>
              </a:rPr>
              <a:t>there</a:t>
            </a:r>
            <a:r>
              <a:rPr dirty="0" sz="1650" spc="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may</a:t>
            </a:r>
            <a:r>
              <a:rPr dirty="0" sz="1650" spc="5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be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an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D3F87"/>
                </a:solidFill>
                <a:latin typeface="Arial"/>
                <a:cs typeface="Arial"/>
              </a:rPr>
              <a:t>association</a:t>
            </a:r>
            <a:r>
              <a:rPr dirty="0" sz="1600" spc="130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between</a:t>
            </a:r>
            <a:r>
              <a:rPr dirty="0" sz="1650" spc="4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orientation</a:t>
            </a:r>
            <a:r>
              <a:rPr dirty="0" sz="1650" spc="114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and</a:t>
            </a:r>
            <a:r>
              <a:rPr dirty="0" sz="1650" spc="4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handedness?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1650">
              <a:latin typeface="Arial"/>
              <a:cs typeface="Arial"/>
            </a:endParaRPr>
          </a:p>
          <a:p>
            <a:pPr marL="372745">
              <a:lnSpc>
                <a:spcPct val="100000"/>
              </a:lnSpc>
            </a:pPr>
            <a:r>
              <a:rPr dirty="0" sz="1150" spc="-114">
                <a:solidFill>
                  <a:srgbClr val="050505"/>
                </a:solidFill>
                <a:latin typeface="Courier New"/>
                <a:cs typeface="Courier New"/>
              </a:rPr>
              <a:t>Pearson's</a:t>
            </a:r>
            <a:r>
              <a:rPr dirty="0" sz="1150" spc="-60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130">
                <a:solidFill>
                  <a:srgbClr val="050505"/>
                </a:solidFill>
                <a:latin typeface="Courier New"/>
                <a:cs typeface="Courier New"/>
              </a:rPr>
              <a:t>Chi-</a:t>
            </a:r>
            <a:r>
              <a:rPr dirty="0" sz="1150" spc="-100">
                <a:solidFill>
                  <a:srgbClr val="050505"/>
                </a:solidFill>
                <a:latin typeface="Courier New"/>
                <a:cs typeface="Courier New"/>
              </a:rPr>
              <a:t>squared</a:t>
            </a:r>
            <a:r>
              <a:rPr dirty="0" sz="1150" spc="35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110">
                <a:solidFill>
                  <a:srgbClr val="050505"/>
                </a:solidFill>
                <a:latin typeface="Courier New"/>
                <a:cs typeface="Courier New"/>
              </a:rPr>
              <a:t>test</a:t>
            </a:r>
            <a:r>
              <a:rPr dirty="0" sz="1150" spc="-65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120">
                <a:solidFill>
                  <a:srgbClr val="050505"/>
                </a:solidFill>
                <a:latin typeface="Courier New"/>
                <a:cs typeface="Courier New"/>
              </a:rPr>
              <a:t>with</a:t>
            </a:r>
            <a:r>
              <a:rPr dirty="0" sz="1150" spc="-50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110">
                <a:solidFill>
                  <a:srgbClr val="050505"/>
                </a:solidFill>
                <a:latin typeface="Courier New"/>
                <a:cs typeface="Courier New"/>
              </a:rPr>
              <a:t>Yates'</a:t>
            </a:r>
            <a:r>
              <a:rPr dirty="0" sz="1150" spc="-40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114">
                <a:solidFill>
                  <a:srgbClr val="050505"/>
                </a:solidFill>
                <a:latin typeface="Courier New"/>
                <a:cs typeface="Courier New"/>
              </a:rPr>
              <a:t>continuity</a:t>
            </a:r>
            <a:r>
              <a:rPr dirty="0" sz="1150" spc="50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10">
                <a:solidFill>
                  <a:srgbClr val="050505"/>
                </a:solidFill>
                <a:latin typeface="Courier New"/>
                <a:cs typeface="Courier New"/>
              </a:rPr>
              <a:t>correction</a:t>
            </a:r>
            <a:endParaRPr sz="1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50">
              <a:latin typeface="Courier New"/>
              <a:cs typeface="Courier New"/>
            </a:endParaRPr>
          </a:p>
          <a:p>
            <a:pPr marL="68580" marR="5055235" indent="-635">
              <a:lnSpc>
                <a:spcPct val="73700"/>
              </a:lnSpc>
              <a:tabLst>
                <a:tab pos="593725" algn="l"/>
              </a:tabLst>
            </a:pPr>
            <a:r>
              <a:rPr dirty="0" sz="1150" spc="-10">
                <a:solidFill>
                  <a:srgbClr val="050505"/>
                </a:solidFill>
                <a:latin typeface="Courier New"/>
                <a:cs typeface="Courier New"/>
              </a:rPr>
              <a:t>data:</a:t>
            </a:r>
            <a:r>
              <a:rPr dirty="0" sz="1150">
                <a:solidFill>
                  <a:srgbClr val="050505"/>
                </a:solidFill>
                <a:latin typeface="Courier New"/>
                <a:cs typeface="Courier New"/>
              </a:rPr>
              <a:t>	</a:t>
            </a:r>
            <a:r>
              <a:rPr dirty="0" sz="1150" spc="-105">
                <a:solidFill>
                  <a:srgbClr val="050505"/>
                </a:solidFill>
                <a:latin typeface="Courier New"/>
                <a:cs typeface="Courier New"/>
              </a:rPr>
              <a:t>seq_space$orientation</a:t>
            </a:r>
            <a:r>
              <a:rPr dirty="0" sz="1150" spc="-110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120">
                <a:solidFill>
                  <a:srgbClr val="050505"/>
                </a:solidFill>
                <a:latin typeface="Courier New"/>
                <a:cs typeface="Courier New"/>
              </a:rPr>
              <a:t>and</a:t>
            </a:r>
            <a:r>
              <a:rPr dirty="0" sz="1150" spc="10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95">
                <a:solidFill>
                  <a:srgbClr val="050505"/>
                </a:solidFill>
                <a:latin typeface="Courier New"/>
                <a:cs typeface="Courier New"/>
              </a:rPr>
              <a:t>seq_space$handedness </a:t>
            </a:r>
            <a:r>
              <a:rPr dirty="0" sz="1150" spc="-135">
                <a:solidFill>
                  <a:srgbClr val="050505"/>
                </a:solidFill>
                <a:latin typeface="Courier New"/>
                <a:cs typeface="Courier New"/>
              </a:rPr>
              <a:t>X-</a:t>
            </a:r>
            <a:r>
              <a:rPr dirty="0" sz="1150" spc="-95">
                <a:solidFill>
                  <a:srgbClr val="050505"/>
                </a:solidFill>
                <a:latin typeface="Courier New"/>
                <a:cs typeface="Courier New"/>
              </a:rPr>
              <a:t>squared</a:t>
            </a:r>
            <a:r>
              <a:rPr dirty="0" sz="1150" spc="-75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400" spc="-370">
                <a:solidFill>
                  <a:srgbClr val="050505"/>
                </a:solidFill>
                <a:latin typeface="Courier New"/>
                <a:cs typeface="Courier New"/>
              </a:rPr>
              <a:t>=</a:t>
            </a:r>
            <a:r>
              <a:rPr dirty="0" sz="1400" spc="-245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100">
                <a:solidFill>
                  <a:srgbClr val="050505"/>
                </a:solidFill>
                <a:latin typeface="Courier New"/>
                <a:cs typeface="Courier New"/>
              </a:rPr>
              <a:t>9.7798,</a:t>
            </a:r>
            <a:r>
              <a:rPr dirty="0" sz="1150" spc="-85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100">
                <a:solidFill>
                  <a:srgbClr val="050505"/>
                </a:solidFill>
                <a:latin typeface="Courier New"/>
                <a:cs typeface="Courier New"/>
              </a:rPr>
              <a:t>df</a:t>
            </a:r>
            <a:r>
              <a:rPr dirty="0" sz="1150" spc="-70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400" spc="-370">
                <a:solidFill>
                  <a:srgbClr val="050505"/>
                </a:solidFill>
                <a:latin typeface="Courier New"/>
                <a:cs typeface="Courier New"/>
              </a:rPr>
              <a:t>=</a:t>
            </a:r>
            <a:r>
              <a:rPr dirty="0" sz="1400" spc="-170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30">
                <a:solidFill>
                  <a:srgbClr val="050505"/>
                </a:solidFill>
                <a:latin typeface="Courier New"/>
                <a:cs typeface="Courier New"/>
              </a:rPr>
              <a:t>1,</a:t>
            </a:r>
            <a:r>
              <a:rPr dirty="0" sz="1150" spc="-95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135">
                <a:solidFill>
                  <a:srgbClr val="050505"/>
                </a:solidFill>
                <a:latin typeface="Courier New"/>
                <a:cs typeface="Courier New"/>
              </a:rPr>
              <a:t>p-</a:t>
            </a:r>
            <a:r>
              <a:rPr dirty="0" sz="1150" spc="-110">
                <a:solidFill>
                  <a:srgbClr val="050505"/>
                </a:solidFill>
                <a:latin typeface="Courier New"/>
                <a:cs typeface="Courier New"/>
              </a:rPr>
              <a:t>value</a:t>
            </a:r>
            <a:r>
              <a:rPr dirty="0" sz="1150" spc="-15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400" spc="-370">
                <a:solidFill>
                  <a:srgbClr val="050505"/>
                </a:solidFill>
                <a:latin typeface="Courier New"/>
                <a:cs typeface="Courier New"/>
              </a:rPr>
              <a:t>=</a:t>
            </a:r>
            <a:r>
              <a:rPr dirty="0" sz="1400" spc="-220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50" spc="-10">
                <a:solidFill>
                  <a:srgbClr val="050505"/>
                </a:solidFill>
                <a:latin typeface="Courier New"/>
                <a:cs typeface="Courier New"/>
              </a:rPr>
              <a:t>0.001764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11121" y="3434314"/>
            <a:ext cx="9699625" cy="62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100"/>
              </a:spcBef>
            </a:pPr>
            <a:r>
              <a:rPr dirty="0" sz="1150" spc="-10" b="1">
                <a:solidFill>
                  <a:srgbClr val="3F5B97"/>
                </a:solidFill>
                <a:latin typeface="Arial"/>
                <a:cs typeface="Arial"/>
              </a:rPr>
              <a:t>Interpretation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115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150" spc="75" b="1">
                <a:solidFill>
                  <a:srgbClr val="1D3F87"/>
                </a:solidFill>
                <a:latin typeface="Arial"/>
                <a:cs typeface="Arial"/>
              </a:rPr>
              <a:t>What</a:t>
            </a:r>
            <a:r>
              <a:rPr dirty="0" sz="1150" spc="-40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1D3F87"/>
                </a:solidFill>
                <a:latin typeface="Arial"/>
                <a:cs typeface="Arial"/>
              </a:rPr>
              <a:t>can</a:t>
            </a:r>
            <a:r>
              <a:rPr dirty="0" sz="1150" spc="-40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1D3F87"/>
                </a:solidFill>
                <a:latin typeface="Arial"/>
                <a:cs typeface="Arial"/>
              </a:rPr>
              <a:t>you</a:t>
            </a:r>
            <a:r>
              <a:rPr dirty="0" sz="1150" spc="-35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1D3F87"/>
                </a:solidFill>
                <a:latin typeface="Arial"/>
                <a:cs typeface="Arial"/>
              </a:rPr>
              <a:t>conclude</a:t>
            </a:r>
            <a:r>
              <a:rPr dirty="0" sz="1150" spc="15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1D3F87"/>
                </a:solidFill>
                <a:latin typeface="Arial"/>
                <a:cs typeface="Arial"/>
              </a:rPr>
              <a:t>from</a:t>
            </a:r>
            <a:r>
              <a:rPr dirty="0" sz="1150" spc="-35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1D3F87"/>
                </a:solidFill>
                <a:latin typeface="Arial"/>
                <a:cs typeface="Arial"/>
              </a:rPr>
              <a:t>this</a:t>
            </a:r>
            <a:r>
              <a:rPr dirty="0" sz="1150" spc="-45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1D3F87"/>
                </a:solidFill>
                <a:latin typeface="Arial"/>
                <a:cs typeface="Arial"/>
              </a:rPr>
              <a:t>result?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460132" y="5759362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3B3B3B"/>
                </a:solidFill>
                <a:latin typeface="Arial"/>
                <a:cs typeface="Arial"/>
              </a:rPr>
              <a:t>28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97390" y="3327694"/>
            <a:ext cx="0" cy="818515"/>
          </a:xfrm>
          <a:custGeom>
            <a:avLst/>
            <a:gdLst/>
            <a:ahLst/>
            <a:cxnLst/>
            <a:rect l="l" t="t" r="r" b="b"/>
            <a:pathLst>
              <a:path w="0" h="818514">
                <a:moveTo>
                  <a:pt x="0" y="818180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76030" y="3326168"/>
            <a:ext cx="9752965" cy="819785"/>
            <a:chOff x="476030" y="3326168"/>
            <a:chExt cx="9752965" cy="819785"/>
          </a:xfrm>
        </p:grpSpPr>
        <p:sp>
          <p:nvSpPr>
            <p:cNvPr id="4" name="object 4" descr=""/>
            <p:cNvSpPr/>
            <p:nvPr/>
          </p:nvSpPr>
          <p:spPr>
            <a:xfrm>
              <a:off x="10213286" y="3327694"/>
              <a:ext cx="0" cy="818515"/>
            </a:xfrm>
            <a:custGeom>
              <a:avLst/>
              <a:gdLst/>
              <a:ahLst/>
              <a:cxnLst/>
              <a:rect l="l" t="t" r="r" b="b"/>
              <a:pathLst>
                <a:path w="0" h="818514">
                  <a:moveTo>
                    <a:pt x="0" y="818180"/>
                  </a:moveTo>
                  <a:lnTo>
                    <a:pt x="0" y="0"/>
                  </a:lnTo>
                </a:path>
              </a:pathLst>
            </a:custGeom>
            <a:ln w="6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76030" y="3327694"/>
              <a:ext cx="9752965" cy="0"/>
            </a:xfrm>
            <a:custGeom>
              <a:avLst/>
              <a:gdLst/>
              <a:ahLst/>
              <a:cxnLst/>
              <a:rect l="l" t="t" r="r" b="b"/>
              <a:pathLst>
                <a:path w="9752965" h="0">
                  <a:moveTo>
                    <a:pt x="0" y="0"/>
                  </a:moveTo>
                  <a:lnTo>
                    <a:pt x="97525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88235" y="4136716"/>
              <a:ext cx="9740900" cy="0"/>
            </a:xfrm>
            <a:custGeom>
              <a:avLst/>
              <a:gdLst/>
              <a:ahLst/>
              <a:cxnLst/>
              <a:rect l="l" t="t" r="r" b="b"/>
              <a:pathLst>
                <a:path w="9740900" h="0">
                  <a:moveTo>
                    <a:pt x="0" y="0"/>
                  </a:moveTo>
                  <a:lnTo>
                    <a:pt x="9740307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895" y="254195"/>
            <a:ext cx="1791970" cy="4457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50" spc="-105">
                <a:solidFill>
                  <a:srgbClr val="003A46"/>
                </a:solidFill>
              </a:rPr>
              <a:t>Test</a:t>
            </a:r>
            <a:r>
              <a:rPr dirty="0" sz="2750" spc="-90">
                <a:solidFill>
                  <a:srgbClr val="003A46"/>
                </a:solidFill>
              </a:rPr>
              <a:t> </a:t>
            </a:r>
            <a:r>
              <a:rPr dirty="0" sz="2750" spc="-60">
                <a:solidFill>
                  <a:srgbClr val="003A46"/>
                </a:solidFill>
              </a:rPr>
              <a:t>Result</a:t>
            </a:r>
            <a:endParaRPr sz="2750"/>
          </a:p>
        </p:txBody>
      </p:sp>
      <p:sp>
        <p:nvSpPr>
          <p:cNvPr id="8" name="object 8" descr=""/>
          <p:cNvSpPr txBox="1"/>
          <p:nvPr/>
        </p:nvSpPr>
        <p:spPr>
          <a:xfrm>
            <a:off x="480742" y="818475"/>
            <a:ext cx="912241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70">
                <a:solidFill>
                  <a:srgbClr val="050505"/>
                </a:solidFill>
                <a:latin typeface="Arial"/>
                <a:cs typeface="Arial"/>
              </a:rPr>
              <a:t>Do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our</a:t>
            </a:r>
            <a:r>
              <a:rPr dirty="0" sz="1650" spc="10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results</a:t>
            </a:r>
            <a:r>
              <a:rPr dirty="0" sz="1650" spc="12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indicate</a:t>
            </a:r>
            <a:r>
              <a:rPr dirty="0" sz="1650" spc="6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70">
                <a:solidFill>
                  <a:srgbClr val="050505"/>
                </a:solidFill>
                <a:latin typeface="Arial"/>
                <a:cs typeface="Arial"/>
              </a:rPr>
              <a:t>that</a:t>
            </a:r>
            <a:r>
              <a:rPr dirty="0" sz="1650" spc="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60">
                <a:solidFill>
                  <a:srgbClr val="050505"/>
                </a:solidFill>
                <a:latin typeface="Arial"/>
                <a:cs typeface="Arial"/>
              </a:rPr>
              <a:t>there</a:t>
            </a:r>
            <a:r>
              <a:rPr dirty="0" sz="1650" spc="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may</a:t>
            </a:r>
            <a:r>
              <a:rPr dirty="0" sz="1650" spc="5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be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an</a:t>
            </a:r>
            <a:r>
              <a:rPr dirty="0" sz="1650" spc="-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D3F87"/>
                </a:solidFill>
                <a:latin typeface="Arial"/>
                <a:cs typeface="Arial"/>
              </a:rPr>
              <a:t>association</a:t>
            </a:r>
            <a:r>
              <a:rPr dirty="0" sz="1600" spc="130" b="1">
                <a:solidFill>
                  <a:srgbClr val="1D3F87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between</a:t>
            </a:r>
            <a:r>
              <a:rPr dirty="0" sz="1650" spc="4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50505"/>
                </a:solidFill>
                <a:latin typeface="Arial"/>
                <a:cs typeface="Arial"/>
              </a:rPr>
              <a:t>orientation</a:t>
            </a:r>
            <a:r>
              <a:rPr dirty="0" sz="1650" spc="114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50505"/>
                </a:solidFill>
                <a:latin typeface="Arial"/>
                <a:cs typeface="Arial"/>
              </a:rPr>
              <a:t>and</a:t>
            </a:r>
            <a:r>
              <a:rPr dirty="0" sz="1650" spc="4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50505"/>
                </a:solidFill>
                <a:latin typeface="Arial"/>
                <a:cs typeface="Arial"/>
              </a:rPr>
              <a:t>handedness?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1524" y="1392168"/>
            <a:ext cx="4811395" cy="65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6865">
              <a:lnSpc>
                <a:spcPct val="100000"/>
              </a:lnSpc>
              <a:spcBef>
                <a:spcPts val="100"/>
              </a:spcBef>
            </a:pPr>
            <a:r>
              <a:rPr dirty="0" sz="1100" spc="-90" b="1">
                <a:solidFill>
                  <a:srgbClr val="050505"/>
                </a:solidFill>
                <a:latin typeface="Courier New"/>
                <a:cs typeface="Courier New"/>
              </a:rPr>
              <a:t>Pearson's</a:t>
            </a:r>
            <a:r>
              <a:rPr dirty="0" sz="1100" spc="-80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spc="-110" b="1">
                <a:solidFill>
                  <a:srgbClr val="050505"/>
                </a:solidFill>
                <a:latin typeface="Courier New"/>
                <a:cs typeface="Courier New"/>
              </a:rPr>
              <a:t>Chi-</a:t>
            </a:r>
            <a:r>
              <a:rPr dirty="0" sz="1100" spc="-70" b="1">
                <a:solidFill>
                  <a:srgbClr val="050505"/>
                </a:solidFill>
                <a:latin typeface="Courier New"/>
                <a:cs typeface="Courier New"/>
              </a:rPr>
              <a:t>squared</a:t>
            </a:r>
            <a:r>
              <a:rPr dirty="0" sz="1100" spc="-55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spc="-60" b="1">
                <a:solidFill>
                  <a:srgbClr val="050505"/>
                </a:solidFill>
                <a:latin typeface="Courier New"/>
                <a:cs typeface="Courier New"/>
              </a:rPr>
              <a:t>test </a:t>
            </a:r>
            <a:r>
              <a:rPr dirty="0" sz="1100" spc="-75" b="1">
                <a:solidFill>
                  <a:srgbClr val="050505"/>
                </a:solidFill>
                <a:latin typeface="Courier New"/>
                <a:cs typeface="Courier New"/>
              </a:rPr>
              <a:t>with</a:t>
            </a:r>
            <a:r>
              <a:rPr dirty="0" sz="1100" spc="-90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spc="-80" b="1">
                <a:solidFill>
                  <a:srgbClr val="050505"/>
                </a:solidFill>
                <a:latin typeface="Courier New"/>
                <a:cs typeface="Courier New"/>
              </a:rPr>
              <a:t>Yates'</a:t>
            </a:r>
            <a:r>
              <a:rPr dirty="0" sz="1100" spc="-85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spc="-80" b="1">
                <a:solidFill>
                  <a:srgbClr val="050505"/>
                </a:solidFill>
                <a:latin typeface="Courier New"/>
                <a:cs typeface="Courier New"/>
              </a:rPr>
              <a:t>continuity</a:t>
            </a:r>
            <a:r>
              <a:rPr dirty="0" sz="1100" spc="-10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spc="-55" b="1">
                <a:solidFill>
                  <a:srgbClr val="050505"/>
                </a:solidFill>
                <a:latin typeface="Courier New"/>
                <a:cs typeface="Courier New"/>
              </a:rPr>
              <a:t>correction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100">
              <a:latin typeface="Courier New"/>
              <a:cs typeface="Courier New"/>
            </a:endParaRPr>
          </a:p>
          <a:p>
            <a:pPr marL="13335" marR="798830" indent="-1270">
              <a:lnSpc>
                <a:spcPct val="74200"/>
              </a:lnSpc>
              <a:tabLst>
                <a:tab pos="537210" algn="l"/>
              </a:tabLst>
            </a:pPr>
            <a:r>
              <a:rPr dirty="0" sz="1100" spc="-10" b="1">
                <a:solidFill>
                  <a:srgbClr val="050505"/>
                </a:solidFill>
                <a:latin typeface="Courier New"/>
                <a:cs typeface="Courier New"/>
              </a:rPr>
              <a:t>data:</a:t>
            </a:r>
            <a:r>
              <a:rPr dirty="0" sz="1100" b="1">
                <a:solidFill>
                  <a:srgbClr val="050505"/>
                </a:solidFill>
                <a:latin typeface="Courier New"/>
                <a:cs typeface="Courier New"/>
              </a:rPr>
              <a:t>	</a:t>
            </a:r>
            <a:r>
              <a:rPr dirty="0" sz="1100" spc="-85" b="1">
                <a:solidFill>
                  <a:srgbClr val="050505"/>
                </a:solidFill>
                <a:latin typeface="Courier New"/>
                <a:cs typeface="Courier New"/>
              </a:rPr>
              <a:t>seq_space$orientation</a:t>
            </a:r>
            <a:r>
              <a:rPr dirty="0" sz="1100" spc="-35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spc="-80" b="1">
                <a:solidFill>
                  <a:srgbClr val="050505"/>
                </a:solidFill>
                <a:latin typeface="Courier New"/>
                <a:cs typeface="Courier New"/>
              </a:rPr>
              <a:t>and</a:t>
            </a:r>
            <a:r>
              <a:rPr dirty="0" sz="1100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spc="-65" b="1">
                <a:solidFill>
                  <a:srgbClr val="050505"/>
                </a:solidFill>
                <a:latin typeface="Courier New"/>
                <a:cs typeface="Courier New"/>
              </a:rPr>
              <a:t>seq_space$handedness </a:t>
            </a:r>
            <a:r>
              <a:rPr dirty="0" sz="1100" spc="-120" b="1">
                <a:solidFill>
                  <a:srgbClr val="050505"/>
                </a:solidFill>
                <a:latin typeface="Courier New"/>
                <a:cs typeface="Courier New"/>
              </a:rPr>
              <a:t>X-</a:t>
            </a:r>
            <a:r>
              <a:rPr dirty="0" sz="1100" spc="-75" b="1">
                <a:solidFill>
                  <a:srgbClr val="050505"/>
                </a:solidFill>
                <a:latin typeface="Courier New"/>
                <a:cs typeface="Courier New"/>
              </a:rPr>
              <a:t>squared</a:t>
            </a:r>
            <a:r>
              <a:rPr dirty="0" sz="1100" spc="-95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400" spc="-370">
                <a:solidFill>
                  <a:srgbClr val="050505"/>
                </a:solidFill>
                <a:latin typeface="Courier New"/>
                <a:cs typeface="Courier New"/>
              </a:rPr>
              <a:t>=</a:t>
            </a:r>
            <a:r>
              <a:rPr dirty="0" sz="1400" spc="-204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spc="-70" b="1">
                <a:solidFill>
                  <a:srgbClr val="050505"/>
                </a:solidFill>
                <a:latin typeface="Courier New"/>
                <a:cs typeface="Courier New"/>
              </a:rPr>
              <a:t>9.7798,</a:t>
            </a:r>
            <a:r>
              <a:rPr dirty="0" sz="1100" spc="-95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spc="-75" b="1">
                <a:solidFill>
                  <a:srgbClr val="050505"/>
                </a:solidFill>
                <a:latin typeface="Courier New"/>
                <a:cs typeface="Courier New"/>
              </a:rPr>
              <a:t>df</a:t>
            </a:r>
            <a:r>
              <a:rPr dirty="0" sz="1100" spc="-90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400" spc="-370">
                <a:solidFill>
                  <a:srgbClr val="050505"/>
                </a:solidFill>
                <a:latin typeface="Courier New"/>
                <a:cs typeface="Courier New"/>
              </a:rPr>
              <a:t>=</a:t>
            </a:r>
            <a:r>
              <a:rPr dirty="0" sz="1400" spc="-135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b="1">
                <a:solidFill>
                  <a:srgbClr val="050505"/>
                </a:solidFill>
                <a:latin typeface="Courier New"/>
                <a:cs typeface="Courier New"/>
              </a:rPr>
              <a:t>1,</a:t>
            </a:r>
            <a:r>
              <a:rPr dirty="0" sz="1100" spc="-25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spc="-120" b="1">
                <a:solidFill>
                  <a:srgbClr val="050505"/>
                </a:solidFill>
                <a:latin typeface="Courier New"/>
                <a:cs typeface="Courier New"/>
              </a:rPr>
              <a:t>p-</a:t>
            </a:r>
            <a:r>
              <a:rPr dirty="0" sz="1100" spc="-85" b="1">
                <a:solidFill>
                  <a:srgbClr val="050505"/>
                </a:solidFill>
                <a:latin typeface="Courier New"/>
                <a:cs typeface="Courier New"/>
              </a:rPr>
              <a:t>value</a:t>
            </a:r>
            <a:r>
              <a:rPr dirty="0" sz="1100" spc="-40" b="1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400" spc="-370">
                <a:solidFill>
                  <a:srgbClr val="050505"/>
                </a:solidFill>
                <a:latin typeface="Courier New"/>
                <a:cs typeface="Courier New"/>
              </a:rPr>
              <a:t>=</a:t>
            </a:r>
            <a:r>
              <a:rPr dirty="0" sz="1400" spc="-180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dirty="0" sz="1100" spc="-10" b="1">
                <a:solidFill>
                  <a:srgbClr val="050505"/>
                </a:solidFill>
                <a:latin typeface="Courier New"/>
                <a:cs typeface="Courier New"/>
              </a:rPr>
              <a:t>0.001764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5721" y="3434314"/>
            <a:ext cx="9750425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z="1150" spc="-10" b="1">
                <a:solidFill>
                  <a:srgbClr val="3F5B97"/>
                </a:solidFill>
                <a:latin typeface="Arial"/>
                <a:cs typeface="Arial"/>
              </a:rPr>
              <a:t>Interpretation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15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5"/>
              </a:spcBef>
            </a:pPr>
            <a:r>
              <a:rPr dirty="0" sz="1150">
                <a:solidFill>
                  <a:srgbClr val="363636"/>
                </a:solidFill>
                <a:latin typeface="Arial"/>
                <a:cs typeface="Arial"/>
              </a:rPr>
              <a:t>"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Th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e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r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e</a:t>
            </a:r>
            <a:r>
              <a:rPr dirty="0" sz="1150" spc="-2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was</a:t>
            </a:r>
            <a:r>
              <a:rPr dirty="0" sz="1150" spc="6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 spc="-100">
                <a:solidFill>
                  <a:srgbClr val="1F1F1F"/>
                </a:solidFill>
                <a:latin typeface="Arial"/>
                <a:cs typeface="Arial"/>
              </a:rPr>
              <a:t>a</a:t>
            </a:r>
            <a:r>
              <a:rPr dirty="0" sz="1150" spc="5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significant</a:t>
            </a:r>
            <a:r>
              <a:rPr dirty="0" sz="1150" spc="14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association</a:t>
            </a:r>
            <a:r>
              <a:rPr dirty="0" sz="1150" spc="7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between</a:t>
            </a:r>
            <a:r>
              <a:rPr dirty="0" sz="1150" spc="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calendar</a:t>
            </a:r>
            <a:r>
              <a:rPr dirty="0" sz="1150" spc="12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orientation</a:t>
            </a:r>
            <a:r>
              <a:rPr dirty="0" sz="1150" spc="9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and</a:t>
            </a:r>
            <a:r>
              <a:rPr dirty="0" sz="1150" spc="7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50505"/>
                </a:solidFill>
                <a:latin typeface="Arial"/>
                <a:cs typeface="Arial"/>
              </a:rPr>
              <a:t>handedness</a:t>
            </a:r>
            <a:r>
              <a:rPr dirty="0" sz="1150" spc="1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(</a:t>
            </a:r>
            <a:r>
              <a:rPr dirty="0" sz="1150" spc="6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050505"/>
                </a:solidFill>
                <a:latin typeface="Arial"/>
                <a:cs typeface="Arial"/>
              </a:rPr>
              <a:t>x</a:t>
            </a:r>
            <a:r>
              <a:rPr dirty="0" baseline="29239" sz="1425" b="1">
                <a:solidFill>
                  <a:srgbClr val="1F1F1F"/>
                </a:solidFill>
                <a:latin typeface="Arial"/>
                <a:cs typeface="Arial"/>
              </a:rPr>
              <a:t>2</a:t>
            </a:r>
            <a:r>
              <a:rPr dirty="0" sz="1100" b="1">
                <a:solidFill>
                  <a:srgbClr val="1F1F1F"/>
                </a:solidFill>
                <a:latin typeface="Arial"/>
                <a:cs typeface="Arial"/>
              </a:rPr>
              <a:t>(</a:t>
            </a:r>
            <a:r>
              <a:rPr dirty="0" sz="1100" b="1">
                <a:solidFill>
                  <a:srgbClr val="050505"/>
                </a:solidFill>
                <a:latin typeface="Arial"/>
                <a:cs typeface="Arial"/>
              </a:rPr>
              <a:t>1</a:t>
            </a:r>
            <a:r>
              <a:rPr dirty="0" sz="1100" b="1">
                <a:solidFill>
                  <a:srgbClr val="1F1F1F"/>
                </a:solidFill>
                <a:latin typeface="Arial"/>
                <a:cs typeface="Arial"/>
              </a:rPr>
              <a:t>)</a:t>
            </a:r>
            <a:r>
              <a:rPr dirty="0" sz="1100" spc="-1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050505"/>
                </a:solidFill>
                <a:latin typeface="Arial"/>
                <a:cs typeface="Arial"/>
              </a:rPr>
              <a:t>=</a:t>
            </a:r>
            <a:r>
              <a:rPr dirty="0" sz="850" spc="325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F1F1F"/>
                </a:solidFill>
                <a:latin typeface="Arial"/>
                <a:cs typeface="Arial"/>
              </a:rPr>
              <a:t>9.78, </a:t>
            </a:r>
            <a:r>
              <a:rPr dirty="0" sz="1200" spc="-70" i="1">
                <a:solidFill>
                  <a:srgbClr val="1F1F1F"/>
                </a:solidFill>
                <a:latin typeface="Arial"/>
                <a:cs typeface="Arial"/>
              </a:rPr>
              <a:t>p</a:t>
            </a:r>
            <a:r>
              <a:rPr dirty="0" sz="1200" spc="40" i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050505"/>
                </a:solidFill>
                <a:latin typeface="Arial"/>
                <a:cs typeface="Arial"/>
              </a:rPr>
              <a:t>=</a:t>
            </a:r>
            <a:r>
              <a:rPr dirty="0" sz="850" spc="34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dirty="0" sz="1200" spc="-10" i="1">
                <a:solidFill>
                  <a:srgbClr val="050505"/>
                </a:solidFill>
                <a:latin typeface="Arial"/>
                <a:cs typeface="Arial"/>
              </a:rPr>
              <a:t>.002):'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460132" y="5759362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363636"/>
                </a:solidFill>
                <a:latin typeface="Arial"/>
                <a:cs typeface="Arial"/>
              </a:rPr>
              <a:t>29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347472"/>
            <a:ext cx="4494275" cy="35204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83" y="1021080"/>
            <a:ext cx="76200" cy="7619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740664" y="960120"/>
            <a:ext cx="1026160" cy="207645"/>
          </a:xfrm>
          <a:custGeom>
            <a:avLst/>
            <a:gdLst/>
            <a:ahLst/>
            <a:cxnLst/>
            <a:rect l="l" t="t" r="r" b="b"/>
            <a:pathLst>
              <a:path w="1026160" h="207644">
                <a:moveTo>
                  <a:pt x="12191" y="166115"/>
                </a:moveTo>
                <a:lnTo>
                  <a:pt x="0" y="166115"/>
                </a:lnTo>
                <a:lnTo>
                  <a:pt x="0" y="4571"/>
                </a:lnTo>
                <a:lnTo>
                  <a:pt x="41148" y="4571"/>
                </a:lnTo>
                <a:lnTo>
                  <a:pt x="54887" y="5429"/>
                </a:lnTo>
                <a:lnTo>
                  <a:pt x="66484" y="8000"/>
                </a:lnTo>
                <a:lnTo>
                  <a:pt x="76080" y="12287"/>
                </a:lnTo>
                <a:lnTo>
                  <a:pt x="77923" y="13715"/>
                </a:lnTo>
                <a:lnTo>
                  <a:pt x="12191" y="13715"/>
                </a:lnTo>
                <a:lnTo>
                  <a:pt x="12191" y="91439"/>
                </a:lnTo>
                <a:lnTo>
                  <a:pt x="77723" y="91439"/>
                </a:lnTo>
                <a:lnTo>
                  <a:pt x="73152" y="96011"/>
                </a:lnTo>
                <a:lnTo>
                  <a:pt x="65531" y="97535"/>
                </a:lnTo>
                <a:lnTo>
                  <a:pt x="57911" y="100583"/>
                </a:lnTo>
                <a:lnTo>
                  <a:pt x="50291" y="102107"/>
                </a:lnTo>
                <a:lnTo>
                  <a:pt x="12191" y="102107"/>
                </a:lnTo>
                <a:lnTo>
                  <a:pt x="12191" y="166115"/>
                </a:lnTo>
                <a:close/>
              </a:path>
              <a:path w="1026160" h="207644">
                <a:moveTo>
                  <a:pt x="77723" y="91439"/>
                </a:moveTo>
                <a:lnTo>
                  <a:pt x="54863" y="91439"/>
                </a:lnTo>
                <a:lnTo>
                  <a:pt x="60960" y="89915"/>
                </a:lnTo>
                <a:lnTo>
                  <a:pt x="65531" y="86867"/>
                </a:lnTo>
                <a:lnTo>
                  <a:pt x="71627" y="83819"/>
                </a:lnTo>
                <a:lnTo>
                  <a:pt x="74675" y="80771"/>
                </a:lnTo>
                <a:lnTo>
                  <a:pt x="79248" y="77723"/>
                </a:lnTo>
                <a:lnTo>
                  <a:pt x="82296" y="73152"/>
                </a:lnTo>
                <a:lnTo>
                  <a:pt x="86867" y="59435"/>
                </a:lnTo>
                <a:lnTo>
                  <a:pt x="86867" y="53339"/>
                </a:lnTo>
                <a:lnTo>
                  <a:pt x="61531" y="16763"/>
                </a:lnTo>
                <a:lnTo>
                  <a:pt x="41148" y="13715"/>
                </a:lnTo>
                <a:lnTo>
                  <a:pt x="77923" y="13715"/>
                </a:lnTo>
                <a:lnTo>
                  <a:pt x="99060" y="53339"/>
                </a:lnTo>
                <a:lnTo>
                  <a:pt x="99060" y="59435"/>
                </a:lnTo>
                <a:lnTo>
                  <a:pt x="97535" y="67055"/>
                </a:lnTo>
                <a:lnTo>
                  <a:pt x="94487" y="73152"/>
                </a:lnTo>
                <a:lnTo>
                  <a:pt x="91439" y="77723"/>
                </a:lnTo>
                <a:lnTo>
                  <a:pt x="88391" y="83819"/>
                </a:lnTo>
                <a:lnTo>
                  <a:pt x="83819" y="88391"/>
                </a:lnTo>
                <a:lnTo>
                  <a:pt x="77723" y="91439"/>
                </a:lnTo>
                <a:close/>
              </a:path>
              <a:path w="1026160" h="207644">
                <a:moveTo>
                  <a:pt x="142113" y="80771"/>
                </a:moveTo>
                <a:lnTo>
                  <a:pt x="137160" y="80771"/>
                </a:lnTo>
                <a:lnTo>
                  <a:pt x="140208" y="71627"/>
                </a:lnTo>
                <a:lnTo>
                  <a:pt x="144779" y="64007"/>
                </a:lnTo>
                <a:lnTo>
                  <a:pt x="150875" y="59435"/>
                </a:lnTo>
                <a:lnTo>
                  <a:pt x="156971" y="53339"/>
                </a:lnTo>
                <a:lnTo>
                  <a:pt x="164591" y="51815"/>
                </a:lnTo>
                <a:lnTo>
                  <a:pt x="182879" y="51815"/>
                </a:lnTo>
                <a:lnTo>
                  <a:pt x="185927" y="53339"/>
                </a:lnTo>
                <a:lnTo>
                  <a:pt x="188975" y="53339"/>
                </a:lnTo>
                <a:lnTo>
                  <a:pt x="190500" y="54863"/>
                </a:lnTo>
                <a:lnTo>
                  <a:pt x="188975" y="62483"/>
                </a:lnTo>
                <a:lnTo>
                  <a:pt x="163067" y="62483"/>
                </a:lnTo>
                <a:lnTo>
                  <a:pt x="155448" y="64007"/>
                </a:lnTo>
                <a:lnTo>
                  <a:pt x="150875" y="70104"/>
                </a:lnTo>
                <a:lnTo>
                  <a:pt x="146589" y="74104"/>
                </a:lnTo>
                <a:lnTo>
                  <a:pt x="142874" y="79247"/>
                </a:lnTo>
                <a:lnTo>
                  <a:pt x="142113" y="80771"/>
                </a:lnTo>
                <a:close/>
              </a:path>
              <a:path w="1026160" h="207644">
                <a:moveTo>
                  <a:pt x="137160" y="166115"/>
                </a:moveTo>
                <a:lnTo>
                  <a:pt x="126491" y="166115"/>
                </a:lnTo>
                <a:lnTo>
                  <a:pt x="126491" y="53339"/>
                </a:lnTo>
                <a:lnTo>
                  <a:pt x="134111" y="53339"/>
                </a:lnTo>
                <a:lnTo>
                  <a:pt x="135635" y="54863"/>
                </a:lnTo>
                <a:lnTo>
                  <a:pt x="135635" y="56387"/>
                </a:lnTo>
                <a:lnTo>
                  <a:pt x="137064" y="79247"/>
                </a:lnTo>
                <a:lnTo>
                  <a:pt x="137160" y="80771"/>
                </a:lnTo>
                <a:lnTo>
                  <a:pt x="142113" y="80771"/>
                </a:lnTo>
                <a:lnTo>
                  <a:pt x="139731" y="85534"/>
                </a:lnTo>
                <a:lnTo>
                  <a:pt x="137160" y="92963"/>
                </a:lnTo>
                <a:lnTo>
                  <a:pt x="137160" y="166115"/>
                </a:lnTo>
                <a:close/>
              </a:path>
              <a:path w="1026160" h="207644">
                <a:moveTo>
                  <a:pt x="188975" y="64007"/>
                </a:moveTo>
                <a:lnTo>
                  <a:pt x="182879" y="64007"/>
                </a:lnTo>
                <a:lnTo>
                  <a:pt x="182879" y="62483"/>
                </a:lnTo>
                <a:lnTo>
                  <a:pt x="188975" y="62483"/>
                </a:lnTo>
                <a:lnTo>
                  <a:pt x="188975" y="64007"/>
                </a:lnTo>
                <a:close/>
              </a:path>
              <a:path w="1026160" h="207644">
                <a:moveTo>
                  <a:pt x="268223" y="167639"/>
                </a:moveTo>
                <a:lnTo>
                  <a:pt x="252983" y="167639"/>
                </a:lnTo>
                <a:lnTo>
                  <a:pt x="245363" y="166115"/>
                </a:lnTo>
                <a:lnTo>
                  <a:pt x="214883" y="140207"/>
                </a:lnTo>
                <a:lnTo>
                  <a:pt x="208787" y="91439"/>
                </a:lnTo>
                <a:lnTo>
                  <a:pt x="211835" y="85343"/>
                </a:lnTo>
                <a:lnTo>
                  <a:pt x="213360" y="77723"/>
                </a:lnTo>
                <a:lnTo>
                  <a:pt x="217931" y="71627"/>
                </a:lnTo>
                <a:lnTo>
                  <a:pt x="220979" y="67055"/>
                </a:lnTo>
                <a:lnTo>
                  <a:pt x="225552" y="62483"/>
                </a:lnTo>
                <a:lnTo>
                  <a:pt x="231648" y="57911"/>
                </a:lnTo>
                <a:lnTo>
                  <a:pt x="237743" y="54863"/>
                </a:lnTo>
                <a:lnTo>
                  <a:pt x="243839" y="53339"/>
                </a:lnTo>
                <a:lnTo>
                  <a:pt x="251460" y="51815"/>
                </a:lnTo>
                <a:lnTo>
                  <a:pt x="271271" y="51815"/>
                </a:lnTo>
                <a:lnTo>
                  <a:pt x="277367" y="54863"/>
                </a:lnTo>
                <a:lnTo>
                  <a:pt x="281939" y="56387"/>
                </a:lnTo>
                <a:lnTo>
                  <a:pt x="286511" y="59435"/>
                </a:lnTo>
                <a:lnTo>
                  <a:pt x="252983" y="59435"/>
                </a:lnTo>
                <a:lnTo>
                  <a:pt x="239267" y="64007"/>
                </a:lnTo>
                <a:lnTo>
                  <a:pt x="234696" y="67055"/>
                </a:lnTo>
                <a:lnTo>
                  <a:pt x="228600" y="73152"/>
                </a:lnTo>
                <a:lnTo>
                  <a:pt x="225552" y="77723"/>
                </a:lnTo>
                <a:lnTo>
                  <a:pt x="224027" y="82295"/>
                </a:lnTo>
                <a:lnTo>
                  <a:pt x="220979" y="86867"/>
                </a:lnTo>
                <a:lnTo>
                  <a:pt x="219456" y="92963"/>
                </a:lnTo>
                <a:lnTo>
                  <a:pt x="219456" y="99059"/>
                </a:lnTo>
                <a:lnTo>
                  <a:pt x="303275" y="99059"/>
                </a:lnTo>
                <a:lnTo>
                  <a:pt x="303275" y="105155"/>
                </a:lnTo>
                <a:lnTo>
                  <a:pt x="219456" y="105155"/>
                </a:lnTo>
                <a:lnTo>
                  <a:pt x="219456" y="123443"/>
                </a:lnTo>
                <a:lnTo>
                  <a:pt x="222504" y="129539"/>
                </a:lnTo>
                <a:lnTo>
                  <a:pt x="224027" y="135635"/>
                </a:lnTo>
                <a:lnTo>
                  <a:pt x="227075" y="141731"/>
                </a:lnTo>
                <a:lnTo>
                  <a:pt x="230123" y="146304"/>
                </a:lnTo>
                <a:lnTo>
                  <a:pt x="237743" y="153923"/>
                </a:lnTo>
                <a:lnTo>
                  <a:pt x="243839" y="155448"/>
                </a:lnTo>
                <a:lnTo>
                  <a:pt x="248411" y="158495"/>
                </a:lnTo>
                <a:lnTo>
                  <a:pt x="294131" y="158495"/>
                </a:lnTo>
                <a:lnTo>
                  <a:pt x="284987" y="163067"/>
                </a:lnTo>
                <a:lnTo>
                  <a:pt x="280415" y="164591"/>
                </a:lnTo>
                <a:lnTo>
                  <a:pt x="277367" y="166115"/>
                </a:lnTo>
                <a:lnTo>
                  <a:pt x="272796" y="166115"/>
                </a:lnTo>
                <a:lnTo>
                  <a:pt x="268223" y="167639"/>
                </a:lnTo>
                <a:close/>
              </a:path>
              <a:path w="1026160" h="207644">
                <a:moveTo>
                  <a:pt x="303275" y="99059"/>
                </a:moveTo>
                <a:lnTo>
                  <a:pt x="294131" y="99059"/>
                </a:lnTo>
                <a:lnTo>
                  <a:pt x="294131" y="92963"/>
                </a:lnTo>
                <a:lnTo>
                  <a:pt x="292608" y="86867"/>
                </a:lnTo>
                <a:lnTo>
                  <a:pt x="265175" y="59435"/>
                </a:lnTo>
                <a:lnTo>
                  <a:pt x="286511" y="59435"/>
                </a:lnTo>
                <a:lnTo>
                  <a:pt x="295656" y="68579"/>
                </a:lnTo>
                <a:lnTo>
                  <a:pt x="298704" y="73152"/>
                </a:lnTo>
                <a:lnTo>
                  <a:pt x="300227" y="79248"/>
                </a:lnTo>
                <a:lnTo>
                  <a:pt x="303275" y="85343"/>
                </a:lnTo>
                <a:lnTo>
                  <a:pt x="303275" y="99059"/>
                </a:lnTo>
                <a:close/>
              </a:path>
              <a:path w="1026160" h="207644">
                <a:moveTo>
                  <a:pt x="294131" y="158495"/>
                </a:moveTo>
                <a:lnTo>
                  <a:pt x="271271" y="158495"/>
                </a:lnTo>
                <a:lnTo>
                  <a:pt x="280415" y="155448"/>
                </a:lnTo>
                <a:lnTo>
                  <a:pt x="283463" y="155448"/>
                </a:lnTo>
                <a:lnTo>
                  <a:pt x="286511" y="152400"/>
                </a:lnTo>
                <a:lnTo>
                  <a:pt x="289560" y="150875"/>
                </a:lnTo>
                <a:lnTo>
                  <a:pt x="291083" y="150875"/>
                </a:lnTo>
                <a:lnTo>
                  <a:pt x="295656" y="146304"/>
                </a:lnTo>
                <a:lnTo>
                  <a:pt x="297179" y="146304"/>
                </a:lnTo>
                <a:lnTo>
                  <a:pt x="298704" y="147827"/>
                </a:lnTo>
                <a:lnTo>
                  <a:pt x="301752" y="152400"/>
                </a:lnTo>
                <a:lnTo>
                  <a:pt x="297179" y="156971"/>
                </a:lnTo>
                <a:lnTo>
                  <a:pt x="294131" y="158495"/>
                </a:lnTo>
                <a:close/>
              </a:path>
              <a:path w="1026160" h="207644">
                <a:moveTo>
                  <a:pt x="373379" y="166115"/>
                </a:moveTo>
                <a:lnTo>
                  <a:pt x="362711" y="166115"/>
                </a:lnTo>
                <a:lnTo>
                  <a:pt x="315467" y="53339"/>
                </a:lnTo>
                <a:lnTo>
                  <a:pt x="326135" y="53339"/>
                </a:lnTo>
                <a:lnTo>
                  <a:pt x="327660" y="54863"/>
                </a:lnTo>
                <a:lnTo>
                  <a:pt x="327660" y="56387"/>
                </a:lnTo>
                <a:lnTo>
                  <a:pt x="365760" y="144779"/>
                </a:lnTo>
                <a:lnTo>
                  <a:pt x="365760" y="146304"/>
                </a:lnTo>
                <a:lnTo>
                  <a:pt x="367283" y="149352"/>
                </a:lnTo>
                <a:lnTo>
                  <a:pt x="367283" y="153923"/>
                </a:lnTo>
                <a:lnTo>
                  <a:pt x="368808" y="155448"/>
                </a:lnTo>
                <a:lnTo>
                  <a:pt x="377848" y="155448"/>
                </a:lnTo>
                <a:lnTo>
                  <a:pt x="373379" y="166115"/>
                </a:lnTo>
                <a:close/>
              </a:path>
              <a:path w="1026160" h="207644">
                <a:moveTo>
                  <a:pt x="377848" y="155448"/>
                </a:moveTo>
                <a:lnTo>
                  <a:pt x="368808" y="155448"/>
                </a:lnTo>
                <a:lnTo>
                  <a:pt x="368808" y="150875"/>
                </a:lnTo>
                <a:lnTo>
                  <a:pt x="370331" y="147827"/>
                </a:lnTo>
                <a:lnTo>
                  <a:pt x="370331" y="144779"/>
                </a:lnTo>
                <a:lnTo>
                  <a:pt x="408431" y="56387"/>
                </a:lnTo>
                <a:lnTo>
                  <a:pt x="408431" y="54863"/>
                </a:lnTo>
                <a:lnTo>
                  <a:pt x="409956" y="54863"/>
                </a:lnTo>
                <a:lnTo>
                  <a:pt x="409956" y="53339"/>
                </a:lnTo>
                <a:lnTo>
                  <a:pt x="420623" y="53339"/>
                </a:lnTo>
                <a:lnTo>
                  <a:pt x="377848" y="155448"/>
                </a:lnTo>
                <a:close/>
              </a:path>
              <a:path w="1026160" h="207644">
                <a:moveTo>
                  <a:pt x="455675" y="166115"/>
                </a:moveTo>
                <a:lnTo>
                  <a:pt x="445008" y="166115"/>
                </a:lnTo>
                <a:lnTo>
                  <a:pt x="445008" y="53339"/>
                </a:lnTo>
                <a:lnTo>
                  <a:pt x="455675" y="53339"/>
                </a:lnTo>
                <a:lnTo>
                  <a:pt x="455675" y="166115"/>
                </a:lnTo>
                <a:close/>
              </a:path>
              <a:path w="1026160" h="207644">
                <a:moveTo>
                  <a:pt x="455675" y="22859"/>
                </a:moveTo>
                <a:lnTo>
                  <a:pt x="445008" y="22859"/>
                </a:lnTo>
                <a:lnTo>
                  <a:pt x="445008" y="21335"/>
                </a:lnTo>
                <a:lnTo>
                  <a:pt x="443483" y="21335"/>
                </a:lnTo>
                <a:lnTo>
                  <a:pt x="443483" y="19811"/>
                </a:lnTo>
                <a:lnTo>
                  <a:pt x="440435" y="16763"/>
                </a:lnTo>
                <a:lnTo>
                  <a:pt x="440435" y="10667"/>
                </a:lnTo>
                <a:lnTo>
                  <a:pt x="441960" y="10667"/>
                </a:lnTo>
                <a:lnTo>
                  <a:pt x="441960" y="9143"/>
                </a:lnTo>
                <a:lnTo>
                  <a:pt x="443483" y="7619"/>
                </a:lnTo>
                <a:lnTo>
                  <a:pt x="443483" y="6095"/>
                </a:lnTo>
                <a:lnTo>
                  <a:pt x="445008" y="6095"/>
                </a:lnTo>
                <a:lnTo>
                  <a:pt x="445008" y="4571"/>
                </a:lnTo>
                <a:lnTo>
                  <a:pt x="455675" y="4571"/>
                </a:lnTo>
                <a:lnTo>
                  <a:pt x="458723" y="7619"/>
                </a:lnTo>
                <a:lnTo>
                  <a:pt x="458723" y="9143"/>
                </a:lnTo>
                <a:lnTo>
                  <a:pt x="460248" y="10667"/>
                </a:lnTo>
                <a:lnTo>
                  <a:pt x="460248" y="18287"/>
                </a:lnTo>
                <a:lnTo>
                  <a:pt x="458723" y="18287"/>
                </a:lnTo>
                <a:lnTo>
                  <a:pt x="458723" y="19811"/>
                </a:lnTo>
                <a:lnTo>
                  <a:pt x="455675" y="22859"/>
                </a:lnTo>
                <a:close/>
              </a:path>
              <a:path w="1026160" h="207644">
                <a:moveTo>
                  <a:pt x="452627" y="24383"/>
                </a:moveTo>
                <a:lnTo>
                  <a:pt x="448056" y="24383"/>
                </a:lnTo>
                <a:lnTo>
                  <a:pt x="446531" y="22859"/>
                </a:lnTo>
                <a:lnTo>
                  <a:pt x="454152" y="22859"/>
                </a:lnTo>
                <a:lnTo>
                  <a:pt x="452627" y="24383"/>
                </a:lnTo>
                <a:close/>
              </a:path>
              <a:path w="1026160" h="207644">
                <a:moveTo>
                  <a:pt x="547115" y="167639"/>
                </a:moveTo>
                <a:lnTo>
                  <a:pt x="531876" y="167639"/>
                </a:lnTo>
                <a:lnTo>
                  <a:pt x="524256" y="166115"/>
                </a:lnTo>
                <a:lnTo>
                  <a:pt x="518160" y="163067"/>
                </a:lnTo>
                <a:lnTo>
                  <a:pt x="510540" y="161543"/>
                </a:lnTo>
                <a:lnTo>
                  <a:pt x="501395" y="152400"/>
                </a:lnTo>
                <a:lnTo>
                  <a:pt x="496823" y="146304"/>
                </a:lnTo>
                <a:lnTo>
                  <a:pt x="490727" y="134111"/>
                </a:lnTo>
                <a:lnTo>
                  <a:pt x="487680" y="118871"/>
                </a:lnTo>
                <a:lnTo>
                  <a:pt x="487680" y="100583"/>
                </a:lnTo>
                <a:lnTo>
                  <a:pt x="510540" y="57911"/>
                </a:lnTo>
                <a:lnTo>
                  <a:pt x="531876" y="51815"/>
                </a:lnTo>
                <a:lnTo>
                  <a:pt x="547115" y="51815"/>
                </a:lnTo>
                <a:lnTo>
                  <a:pt x="554735" y="53339"/>
                </a:lnTo>
                <a:lnTo>
                  <a:pt x="560831" y="54863"/>
                </a:lnTo>
                <a:lnTo>
                  <a:pt x="566927" y="57911"/>
                </a:lnTo>
                <a:lnTo>
                  <a:pt x="568960" y="59435"/>
                </a:lnTo>
                <a:lnTo>
                  <a:pt x="533399" y="59435"/>
                </a:lnTo>
                <a:lnTo>
                  <a:pt x="527303" y="60959"/>
                </a:lnTo>
                <a:lnTo>
                  <a:pt x="521207" y="64007"/>
                </a:lnTo>
                <a:lnTo>
                  <a:pt x="516635" y="65531"/>
                </a:lnTo>
                <a:lnTo>
                  <a:pt x="512064" y="68579"/>
                </a:lnTo>
                <a:lnTo>
                  <a:pt x="502919" y="82295"/>
                </a:lnTo>
                <a:lnTo>
                  <a:pt x="501395" y="89915"/>
                </a:lnTo>
                <a:lnTo>
                  <a:pt x="498348" y="102107"/>
                </a:lnTo>
                <a:lnTo>
                  <a:pt x="498348" y="117348"/>
                </a:lnTo>
                <a:lnTo>
                  <a:pt x="502919" y="135635"/>
                </a:lnTo>
                <a:lnTo>
                  <a:pt x="505968" y="141731"/>
                </a:lnTo>
                <a:lnTo>
                  <a:pt x="512064" y="150875"/>
                </a:lnTo>
                <a:lnTo>
                  <a:pt x="516635" y="153923"/>
                </a:lnTo>
                <a:lnTo>
                  <a:pt x="521207" y="155448"/>
                </a:lnTo>
                <a:lnTo>
                  <a:pt x="527303" y="158495"/>
                </a:lnTo>
                <a:lnTo>
                  <a:pt x="533399" y="160019"/>
                </a:lnTo>
                <a:lnTo>
                  <a:pt x="568960" y="160019"/>
                </a:lnTo>
                <a:lnTo>
                  <a:pt x="566927" y="161543"/>
                </a:lnTo>
                <a:lnTo>
                  <a:pt x="560831" y="163067"/>
                </a:lnTo>
                <a:lnTo>
                  <a:pt x="554735" y="166115"/>
                </a:lnTo>
                <a:lnTo>
                  <a:pt x="547115" y="167639"/>
                </a:lnTo>
                <a:close/>
              </a:path>
              <a:path w="1026160" h="207644">
                <a:moveTo>
                  <a:pt x="568960" y="160019"/>
                </a:moveTo>
                <a:lnTo>
                  <a:pt x="545591" y="160019"/>
                </a:lnTo>
                <a:lnTo>
                  <a:pt x="551687" y="158495"/>
                </a:lnTo>
                <a:lnTo>
                  <a:pt x="557784" y="155448"/>
                </a:lnTo>
                <a:lnTo>
                  <a:pt x="579119" y="123443"/>
                </a:lnTo>
                <a:lnTo>
                  <a:pt x="579119" y="96011"/>
                </a:lnTo>
                <a:lnTo>
                  <a:pt x="577595" y="89915"/>
                </a:lnTo>
                <a:lnTo>
                  <a:pt x="576072" y="82295"/>
                </a:lnTo>
                <a:lnTo>
                  <a:pt x="566927" y="68579"/>
                </a:lnTo>
                <a:lnTo>
                  <a:pt x="562356" y="65531"/>
                </a:lnTo>
                <a:lnTo>
                  <a:pt x="557784" y="64007"/>
                </a:lnTo>
                <a:lnTo>
                  <a:pt x="551687" y="60959"/>
                </a:lnTo>
                <a:lnTo>
                  <a:pt x="545591" y="59435"/>
                </a:lnTo>
                <a:lnTo>
                  <a:pt x="568960" y="59435"/>
                </a:lnTo>
                <a:lnTo>
                  <a:pt x="591311" y="100583"/>
                </a:lnTo>
                <a:lnTo>
                  <a:pt x="591311" y="118871"/>
                </a:lnTo>
                <a:lnTo>
                  <a:pt x="588264" y="134111"/>
                </a:lnTo>
                <a:lnTo>
                  <a:pt x="582168" y="146304"/>
                </a:lnTo>
                <a:lnTo>
                  <a:pt x="577595" y="152400"/>
                </a:lnTo>
                <a:lnTo>
                  <a:pt x="573023" y="156971"/>
                </a:lnTo>
                <a:lnTo>
                  <a:pt x="568960" y="160019"/>
                </a:lnTo>
                <a:close/>
              </a:path>
              <a:path w="1026160" h="207644">
                <a:moveTo>
                  <a:pt x="662940" y="167639"/>
                </a:moveTo>
                <a:lnTo>
                  <a:pt x="643127" y="167639"/>
                </a:lnTo>
                <a:lnTo>
                  <a:pt x="638556" y="164591"/>
                </a:lnTo>
                <a:lnTo>
                  <a:pt x="632460" y="163067"/>
                </a:lnTo>
                <a:lnTo>
                  <a:pt x="626364" y="156971"/>
                </a:lnTo>
                <a:lnTo>
                  <a:pt x="620268" y="147827"/>
                </a:lnTo>
                <a:lnTo>
                  <a:pt x="617219" y="138683"/>
                </a:lnTo>
                <a:lnTo>
                  <a:pt x="617219" y="53339"/>
                </a:lnTo>
                <a:lnTo>
                  <a:pt x="627887" y="53339"/>
                </a:lnTo>
                <a:lnTo>
                  <a:pt x="627887" y="124967"/>
                </a:lnTo>
                <a:lnTo>
                  <a:pt x="628221" y="132659"/>
                </a:lnTo>
                <a:lnTo>
                  <a:pt x="647699" y="160019"/>
                </a:lnTo>
                <a:lnTo>
                  <a:pt x="682244" y="160019"/>
                </a:lnTo>
                <a:lnTo>
                  <a:pt x="678180" y="163067"/>
                </a:lnTo>
                <a:lnTo>
                  <a:pt x="670560" y="166115"/>
                </a:lnTo>
                <a:lnTo>
                  <a:pt x="662940" y="167639"/>
                </a:lnTo>
                <a:close/>
              </a:path>
              <a:path w="1026160" h="207644">
                <a:moveTo>
                  <a:pt x="682244" y="160019"/>
                </a:moveTo>
                <a:lnTo>
                  <a:pt x="664464" y="160019"/>
                </a:lnTo>
                <a:lnTo>
                  <a:pt x="672084" y="156971"/>
                </a:lnTo>
                <a:lnTo>
                  <a:pt x="684276" y="150875"/>
                </a:lnTo>
                <a:lnTo>
                  <a:pt x="690372" y="144779"/>
                </a:lnTo>
                <a:lnTo>
                  <a:pt x="694944" y="138683"/>
                </a:lnTo>
                <a:lnTo>
                  <a:pt x="694944" y="53339"/>
                </a:lnTo>
                <a:lnTo>
                  <a:pt x="705611" y="53339"/>
                </a:lnTo>
                <a:lnTo>
                  <a:pt x="705611" y="146304"/>
                </a:lnTo>
                <a:lnTo>
                  <a:pt x="694944" y="146304"/>
                </a:lnTo>
                <a:lnTo>
                  <a:pt x="690372" y="152400"/>
                </a:lnTo>
                <a:lnTo>
                  <a:pt x="684276" y="158495"/>
                </a:lnTo>
                <a:lnTo>
                  <a:pt x="682244" y="160019"/>
                </a:lnTo>
                <a:close/>
              </a:path>
              <a:path w="1026160" h="207644">
                <a:moveTo>
                  <a:pt x="705611" y="166115"/>
                </a:moveTo>
                <a:lnTo>
                  <a:pt x="696468" y="166115"/>
                </a:lnTo>
                <a:lnTo>
                  <a:pt x="696468" y="163067"/>
                </a:lnTo>
                <a:lnTo>
                  <a:pt x="694944" y="146304"/>
                </a:lnTo>
                <a:lnTo>
                  <a:pt x="705611" y="146304"/>
                </a:lnTo>
                <a:lnTo>
                  <a:pt x="705611" y="166115"/>
                </a:lnTo>
                <a:close/>
              </a:path>
              <a:path w="1026160" h="207644">
                <a:moveTo>
                  <a:pt x="798576" y="160019"/>
                </a:moveTo>
                <a:lnTo>
                  <a:pt x="780287" y="160019"/>
                </a:lnTo>
                <a:lnTo>
                  <a:pt x="783336" y="158495"/>
                </a:lnTo>
                <a:lnTo>
                  <a:pt x="787907" y="156971"/>
                </a:lnTo>
                <a:lnTo>
                  <a:pt x="790956" y="155448"/>
                </a:lnTo>
                <a:lnTo>
                  <a:pt x="792480" y="152400"/>
                </a:lnTo>
                <a:lnTo>
                  <a:pt x="795527" y="150875"/>
                </a:lnTo>
                <a:lnTo>
                  <a:pt x="800099" y="141731"/>
                </a:lnTo>
                <a:lnTo>
                  <a:pt x="800099" y="131063"/>
                </a:lnTo>
                <a:lnTo>
                  <a:pt x="797052" y="124967"/>
                </a:lnTo>
                <a:lnTo>
                  <a:pt x="795527" y="123443"/>
                </a:lnTo>
                <a:lnTo>
                  <a:pt x="794003" y="120395"/>
                </a:lnTo>
                <a:lnTo>
                  <a:pt x="787907" y="117348"/>
                </a:lnTo>
                <a:lnTo>
                  <a:pt x="783336" y="115823"/>
                </a:lnTo>
                <a:lnTo>
                  <a:pt x="780287" y="114300"/>
                </a:lnTo>
                <a:lnTo>
                  <a:pt x="777240" y="114300"/>
                </a:lnTo>
                <a:lnTo>
                  <a:pt x="768095" y="111252"/>
                </a:lnTo>
                <a:lnTo>
                  <a:pt x="765048" y="109727"/>
                </a:lnTo>
                <a:lnTo>
                  <a:pt x="760476" y="108204"/>
                </a:lnTo>
                <a:lnTo>
                  <a:pt x="757427" y="106679"/>
                </a:lnTo>
                <a:lnTo>
                  <a:pt x="752856" y="105155"/>
                </a:lnTo>
                <a:lnTo>
                  <a:pt x="746760" y="102107"/>
                </a:lnTo>
                <a:lnTo>
                  <a:pt x="742187" y="97535"/>
                </a:lnTo>
                <a:lnTo>
                  <a:pt x="739140" y="92963"/>
                </a:lnTo>
                <a:lnTo>
                  <a:pt x="737615" y="89915"/>
                </a:lnTo>
                <a:lnTo>
                  <a:pt x="737615" y="74675"/>
                </a:lnTo>
                <a:lnTo>
                  <a:pt x="763523" y="51815"/>
                </a:lnTo>
                <a:lnTo>
                  <a:pt x="787907" y="51815"/>
                </a:lnTo>
                <a:lnTo>
                  <a:pt x="792480" y="54863"/>
                </a:lnTo>
                <a:lnTo>
                  <a:pt x="798576" y="56387"/>
                </a:lnTo>
                <a:lnTo>
                  <a:pt x="803148" y="59435"/>
                </a:lnTo>
                <a:lnTo>
                  <a:pt x="766572" y="59435"/>
                </a:lnTo>
                <a:lnTo>
                  <a:pt x="754380" y="65531"/>
                </a:lnTo>
                <a:lnTo>
                  <a:pt x="752856" y="68579"/>
                </a:lnTo>
                <a:lnTo>
                  <a:pt x="751331" y="70104"/>
                </a:lnTo>
                <a:lnTo>
                  <a:pt x="748284" y="76200"/>
                </a:lnTo>
                <a:lnTo>
                  <a:pt x="746760" y="77723"/>
                </a:lnTo>
                <a:lnTo>
                  <a:pt x="746760" y="85343"/>
                </a:lnTo>
                <a:lnTo>
                  <a:pt x="748284" y="88391"/>
                </a:lnTo>
                <a:lnTo>
                  <a:pt x="749807" y="89915"/>
                </a:lnTo>
                <a:lnTo>
                  <a:pt x="751331" y="92963"/>
                </a:lnTo>
                <a:lnTo>
                  <a:pt x="766572" y="100583"/>
                </a:lnTo>
                <a:lnTo>
                  <a:pt x="771144" y="102107"/>
                </a:lnTo>
                <a:lnTo>
                  <a:pt x="774191" y="102107"/>
                </a:lnTo>
                <a:lnTo>
                  <a:pt x="783336" y="105155"/>
                </a:lnTo>
                <a:lnTo>
                  <a:pt x="786384" y="106679"/>
                </a:lnTo>
                <a:lnTo>
                  <a:pt x="790956" y="108204"/>
                </a:lnTo>
                <a:lnTo>
                  <a:pt x="797052" y="111252"/>
                </a:lnTo>
                <a:lnTo>
                  <a:pt x="800099" y="114300"/>
                </a:lnTo>
                <a:lnTo>
                  <a:pt x="803148" y="115823"/>
                </a:lnTo>
                <a:lnTo>
                  <a:pt x="806195" y="118871"/>
                </a:lnTo>
                <a:lnTo>
                  <a:pt x="810768" y="128015"/>
                </a:lnTo>
                <a:lnTo>
                  <a:pt x="810768" y="138683"/>
                </a:lnTo>
                <a:lnTo>
                  <a:pt x="809244" y="143255"/>
                </a:lnTo>
                <a:lnTo>
                  <a:pt x="807719" y="146304"/>
                </a:lnTo>
                <a:lnTo>
                  <a:pt x="806195" y="150875"/>
                </a:lnTo>
                <a:lnTo>
                  <a:pt x="803148" y="155448"/>
                </a:lnTo>
                <a:lnTo>
                  <a:pt x="798576" y="160019"/>
                </a:lnTo>
                <a:close/>
              </a:path>
              <a:path w="1026160" h="207644">
                <a:moveTo>
                  <a:pt x="804672" y="68579"/>
                </a:moveTo>
                <a:lnTo>
                  <a:pt x="800099" y="68579"/>
                </a:lnTo>
                <a:lnTo>
                  <a:pt x="800099" y="67055"/>
                </a:lnTo>
                <a:lnTo>
                  <a:pt x="798576" y="67055"/>
                </a:lnTo>
                <a:lnTo>
                  <a:pt x="797052" y="65531"/>
                </a:lnTo>
                <a:lnTo>
                  <a:pt x="794003" y="64007"/>
                </a:lnTo>
                <a:lnTo>
                  <a:pt x="792480" y="62483"/>
                </a:lnTo>
                <a:lnTo>
                  <a:pt x="789431" y="62483"/>
                </a:lnTo>
                <a:lnTo>
                  <a:pt x="783336" y="59435"/>
                </a:lnTo>
                <a:lnTo>
                  <a:pt x="803148" y="59435"/>
                </a:lnTo>
                <a:lnTo>
                  <a:pt x="807719" y="64007"/>
                </a:lnTo>
                <a:lnTo>
                  <a:pt x="804672" y="67055"/>
                </a:lnTo>
                <a:lnTo>
                  <a:pt x="804672" y="68579"/>
                </a:lnTo>
                <a:close/>
              </a:path>
              <a:path w="1026160" h="207644">
                <a:moveTo>
                  <a:pt x="781811" y="167639"/>
                </a:moveTo>
                <a:lnTo>
                  <a:pt x="755903" y="167639"/>
                </a:lnTo>
                <a:lnTo>
                  <a:pt x="743711" y="161543"/>
                </a:lnTo>
                <a:lnTo>
                  <a:pt x="739140" y="158495"/>
                </a:lnTo>
                <a:lnTo>
                  <a:pt x="734568" y="153923"/>
                </a:lnTo>
                <a:lnTo>
                  <a:pt x="737615" y="150875"/>
                </a:lnTo>
                <a:lnTo>
                  <a:pt x="737615" y="149352"/>
                </a:lnTo>
                <a:lnTo>
                  <a:pt x="742187" y="149352"/>
                </a:lnTo>
                <a:lnTo>
                  <a:pt x="745236" y="152400"/>
                </a:lnTo>
                <a:lnTo>
                  <a:pt x="746760" y="152400"/>
                </a:lnTo>
                <a:lnTo>
                  <a:pt x="749807" y="153923"/>
                </a:lnTo>
                <a:lnTo>
                  <a:pt x="751331" y="155448"/>
                </a:lnTo>
                <a:lnTo>
                  <a:pt x="754380" y="156971"/>
                </a:lnTo>
                <a:lnTo>
                  <a:pt x="758952" y="158495"/>
                </a:lnTo>
                <a:lnTo>
                  <a:pt x="761999" y="160019"/>
                </a:lnTo>
                <a:lnTo>
                  <a:pt x="798576" y="160019"/>
                </a:lnTo>
                <a:lnTo>
                  <a:pt x="797052" y="161543"/>
                </a:lnTo>
                <a:lnTo>
                  <a:pt x="792480" y="163067"/>
                </a:lnTo>
                <a:lnTo>
                  <a:pt x="787907" y="166115"/>
                </a:lnTo>
                <a:lnTo>
                  <a:pt x="781811" y="167639"/>
                </a:lnTo>
                <a:close/>
              </a:path>
              <a:path w="1026160" h="207644">
                <a:moveTo>
                  <a:pt x="854964" y="166115"/>
                </a:moveTo>
                <a:lnTo>
                  <a:pt x="844295" y="166115"/>
                </a:lnTo>
                <a:lnTo>
                  <a:pt x="844295" y="0"/>
                </a:lnTo>
                <a:lnTo>
                  <a:pt x="854964" y="0"/>
                </a:lnTo>
                <a:lnTo>
                  <a:pt x="854964" y="166115"/>
                </a:lnTo>
                <a:close/>
              </a:path>
              <a:path w="1026160" h="207644">
                <a:moveTo>
                  <a:pt x="915923" y="207263"/>
                </a:moveTo>
                <a:lnTo>
                  <a:pt x="906780" y="207263"/>
                </a:lnTo>
                <a:lnTo>
                  <a:pt x="926591" y="161543"/>
                </a:lnTo>
                <a:lnTo>
                  <a:pt x="879348" y="53339"/>
                </a:lnTo>
                <a:lnTo>
                  <a:pt x="890015" y="53339"/>
                </a:lnTo>
                <a:lnTo>
                  <a:pt x="891540" y="54863"/>
                </a:lnTo>
                <a:lnTo>
                  <a:pt x="891540" y="56387"/>
                </a:lnTo>
                <a:lnTo>
                  <a:pt x="929640" y="143255"/>
                </a:lnTo>
                <a:lnTo>
                  <a:pt x="931164" y="144779"/>
                </a:lnTo>
                <a:lnTo>
                  <a:pt x="931164" y="149352"/>
                </a:lnTo>
                <a:lnTo>
                  <a:pt x="932687" y="149352"/>
                </a:lnTo>
                <a:lnTo>
                  <a:pt x="932687" y="150875"/>
                </a:lnTo>
                <a:lnTo>
                  <a:pt x="941707" y="150875"/>
                </a:lnTo>
                <a:lnTo>
                  <a:pt x="918972" y="202691"/>
                </a:lnTo>
                <a:lnTo>
                  <a:pt x="918972" y="204215"/>
                </a:lnTo>
                <a:lnTo>
                  <a:pt x="915923" y="207263"/>
                </a:lnTo>
                <a:close/>
              </a:path>
              <a:path w="1026160" h="207644">
                <a:moveTo>
                  <a:pt x="941707" y="150875"/>
                </a:moveTo>
                <a:lnTo>
                  <a:pt x="932687" y="150875"/>
                </a:lnTo>
                <a:lnTo>
                  <a:pt x="932687" y="149352"/>
                </a:lnTo>
                <a:lnTo>
                  <a:pt x="934211" y="147827"/>
                </a:lnTo>
                <a:lnTo>
                  <a:pt x="934211" y="143255"/>
                </a:lnTo>
                <a:lnTo>
                  <a:pt x="972311" y="56387"/>
                </a:lnTo>
                <a:lnTo>
                  <a:pt x="972311" y="54863"/>
                </a:lnTo>
                <a:lnTo>
                  <a:pt x="973836" y="54863"/>
                </a:lnTo>
                <a:lnTo>
                  <a:pt x="973836" y="53339"/>
                </a:lnTo>
                <a:lnTo>
                  <a:pt x="984503" y="53339"/>
                </a:lnTo>
                <a:lnTo>
                  <a:pt x="941707" y="150875"/>
                </a:lnTo>
                <a:close/>
              </a:path>
              <a:path w="1026160" h="207644">
                <a:moveTo>
                  <a:pt x="1018032" y="147827"/>
                </a:moveTo>
                <a:lnTo>
                  <a:pt x="1011936" y="147827"/>
                </a:lnTo>
                <a:lnTo>
                  <a:pt x="1013460" y="146304"/>
                </a:lnTo>
                <a:lnTo>
                  <a:pt x="1016507" y="146304"/>
                </a:lnTo>
                <a:lnTo>
                  <a:pt x="1018032" y="147827"/>
                </a:lnTo>
                <a:close/>
              </a:path>
              <a:path w="1026160" h="207644">
                <a:moveTo>
                  <a:pt x="1018032" y="167639"/>
                </a:moveTo>
                <a:lnTo>
                  <a:pt x="1008887" y="167639"/>
                </a:lnTo>
                <a:lnTo>
                  <a:pt x="1007364" y="164591"/>
                </a:lnTo>
                <a:lnTo>
                  <a:pt x="1004315" y="163067"/>
                </a:lnTo>
                <a:lnTo>
                  <a:pt x="1004315" y="153923"/>
                </a:lnTo>
                <a:lnTo>
                  <a:pt x="1005840" y="152400"/>
                </a:lnTo>
                <a:lnTo>
                  <a:pt x="1005840" y="150875"/>
                </a:lnTo>
                <a:lnTo>
                  <a:pt x="1007364" y="150875"/>
                </a:lnTo>
                <a:lnTo>
                  <a:pt x="1007364" y="149352"/>
                </a:lnTo>
                <a:lnTo>
                  <a:pt x="1008887" y="147827"/>
                </a:lnTo>
                <a:lnTo>
                  <a:pt x="1019556" y="147827"/>
                </a:lnTo>
                <a:lnTo>
                  <a:pt x="1024128" y="152400"/>
                </a:lnTo>
                <a:lnTo>
                  <a:pt x="1024128" y="155448"/>
                </a:lnTo>
                <a:lnTo>
                  <a:pt x="1025652" y="156971"/>
                </a:lnTo>
                <a:lnTo>
                  <a:pt x="1025652" y="158495"/>
                </a:lnTo>
                <a:lnTo>
                  <a:pt x="1024128" y="160019"/>
                </a:lnTo>
                <a:lnTo>
                  <a:pt x="1024128" y="163067"/>
                </a:lnTo>
                <a:lnTo>
                  <a:pt x="1021080" y="166115"/>
                </a:lnTo>
                <a:lnTo>
                  <a:pt x="1019556" y="166115"/>
                </a:lnTo>
                <a:lnTo>
                  <a:pt x="1018032" y="167639"/>
                </a:lnTo>
                <a:close/>
              </a:path>
              <a:path w="1026160" h="207644">
                <a:moveTo>
                  <a:pt x="1019556" y="57911"/>
                </a:moveTo>
                <a:lnTo>
                  <a:pt x="1008887" y="57911"/>
                </a:lnTo>
                <a:lnTo>
                  <a:pt x="1010411" y="56387"/>
                </a:lnTo>
                <a:lnTo>
                  <a:pt x="1018032" y="56387"/>
                </a:lnTo>
                <a:lnTo>
                  <a:pt x="1019556" y="57911"/>
                </a:lnTo>
                <a:close/>
              </a:path>
              <a:path w="1026160" h="207644">
                <a:moveTo>
                  <a:pt x="1018032" y="77723"/>
                </a:moveTo>
                <a:lnTo>
                  <a:pt x="1011936" y="77723"/>
                </a:lnTo>
                <a:lnTo>
                  <a:pt x="1008887" y="76200"/>
                </a:lnTo>
                <a:lnTo>
                  <a:pt x="1004315" y="71627"/>
                </a:lnTo>
                <a:lnTo>
                  <a:pt x="1004315" y="62483"/>
                </a:lnTo>
                <a:lnTo>
                  <a:pt x="1007364" y="59435"/>
                </a:lnTo>
                <a:lnTo>
                  <a:pt x="1007364" y="57911"/>
                </a:lnTo>
                <a:lnTo>
                  <a:pt x="1021080" y="57911"/>
                </a:lnTo>
                <a:lnTo>
                  <a:pt x="1022603" y="59435"/>
                </a:lnTo>
                <a:lnTo>
                  <a:pt x="1022603" y="60959"/>
                </a:lnTo>
                <a:lnTo>
                  <a:pt x="1024128" y="60959"/>
                </a:lnTo>
                <a:lnTo>
                  <a:pt x="1024128" y="64007"/>
                </a:lnTo>
                <a:lnTo>
                  <a:pt x="1025652" y="65531"/>
                </a:lnTo>
                <a:lnTo>
                  <a:pt x="1025652" y="68579"/>
                </a:lnTo>
                <a:lnTo>
                  <a:pt x="1024128" y="70104"/>
                </a:lnTo>
                <a:lnTo>
                  <a:pt x="1024128" y="71627"/>
                </a:lnTo>
                <a:lnTo>
                  <a:pt x="1022603" y="73152"/>
                </a:lnTo>
                <a:lnTo>
                  <a:pt x="1022603" y="74675"/>
                </a:lnTo>
                <a:lnTo>
                  <a:pt x="1021080" y="74675"/>
                </a:lnTo>
                <a:lnTo>
                  <a:pt x="1019556" y="76200"/>
                </a:lnTo>
                <a:lnTo>
                  <a:pt x="1018032" y="76200"/>
                </a:lnTo>
                <a:lnTo>
                  <a:pt x="1018032" y="77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7944" y="960120"/>
            <a:ext cx="2017776" cy="16763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683" y="1568196"/>
            <a:ext cx="76200" cy="762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804" y="1455419"/>
            <a:ext cx="2560320" cy="271272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3363467" y="1499616"/>
            <a:ext cx="38100" cy="204470"/>
          </a:xfrm>
          <a:custGeom>
            <a:avLst/>
            <a:gdLst/>
            <a:ahLst/>
            <a:cxnLst/>
            <a:rect l="l" t="t" r="r" b="b"/>
            <a:pathLst>
              <a:path w="38100" h="204469">
                <a:moveTo>
                  <a:pt x="6096" y="204216"/>
                </a:moveTo>
                <a:lnTo>
                  <a:pt x="1524" y="201168"/>
                </a:lnTo>
                <a:lnTo>
                  <a:pt x="0" y="199644"/>
                </a:lnTo>
                <a:lnTo>
                  <a:pt x="0" y="196596"/>
                </a:lnTo>
                <a:lnTo>
                  <a:pt x="1524" y="196596"/>
                </a:lnTo>
                <a:lnTo>
                  <a:pt x="7834" y="185166"/>
                </a:lnTo>
                <a:lnTo>
                  <a:pt x="24455" y="139184"/>
                </a:lnTo>
                <a:lnTo>
                  <a:pt x="28357" y="115062"/>
                </a:lnTo>
                <a:lnTo>
                  <a:pt x="28408" y="114657"/>
                </a:lnTo>
                <a:lnTo>
                  <a:pt x="28956" y="102108"/>
                </a:lnTo>
                <a:lnTo>
                  <a:pt x="28408" y="89558"/>
                </a:lnTo>
                <a:lnTo>
                  <a:pt x="26860" y="77152"/>
                </a:lnTo>
                <a:lnTo>
                  <a:pt x="13144" y="29908"/>
                </a:lnTo>
                <a:lnTo>
                  <a:pt x="0" y="6096"/>
                </a:lnTo>
                <a:lnTo>
                  <a:pt x="0" y="4572"/>
                </a:lnTo>
                <a:lnTo>
                  <a:pt x="1524" y="3048"/>
                </a:lnTo>
                <a:lnTo>
                  <a:pt x="6096" y="0"/>
                </a:lnTo>
                <a:lnTo>
                  <a:pt x="10406" y="6834"/>
                </a:lnTo>
                <a:lnTo>
                  <a:pt x="14287" y="13525"/>
                </a:lnTo>
                <a:lnTo>
                  <a:pt x="17883" y="19931"/>
                </a:lnTo>
                <a:lnTo>
                  <a:pt x="21336" y="25908"/>
                </a:lnTo>
                <a:lnTo>
                  <a:pt x="24479" y="32504"/>
                </a:lnTo>
                <a:lnTo>
                  <a:pt x="27051" y="38671"/>
                </a:lnTo>
                <a:lnTo>
                  <a:pt x="29051" y="44553"/>
                </a:lnTo>
                <a:lnTo>
                  <a:pt x="30480" y="50292"/>
                </a:lnTo>
                <a:lnTo>
                  <a:pt x="32504" y="56911"/>
                </a:lnTo>
                <a:lnTo>
                  <a:pt x="38076" y="95273"/>
                </a:lnTo>
                <a:lnTo>
                  <a:pt x="38076" y="108727"/>
                </a:lnTo>
                <a:lnTo>
                  <a:pt x="37920" y="114657"/>
                </a:lnTo>
                <a:lnTo>
                  <a:pt x="37909" y="115062"/>
                </a:lnTo>
                <a:lnTo>
                  <a:pt x="37457" y="121396"/>
                </a:lnTo>
                <a:lnTo>
                  <a:pt x="36702" y="127063"/>
                </a:lnTo>
                <a:lnTo>
                  <a:pt x="36576" y="128016"/>
                </a:lnTo>
                <a:lnTo>
                  <a:pt x="35052" y="135636"/>
                </a:lnTo>
                <a:lnTo>
                  <a:pt x="33528" y="144780"/>
                </a:lnTo>
                <a:lnTo>
                  <a:pt x="30480" y="152400"/>
                </a:lnTo>
                <a:lnTo>
                  <a:pt x="29051" y="159019"/>
                </a:lnTo>
                <a:lnTo>
                  <a:pt x="27051" y="165354"/>
                </a:lnTo>
                <a:lnTo>
                  <a:pt x="24479" y="171688"/>
                </a:lnTo>
                <a:lnTo>
                  <a:pt x="21336" y="178308"/>
                </a:lnTo>
                <a:lnTo>
                  <a:pt x="17883" y="184284"/>
                </a:lnTo>
                <a:lnTo>
                  <a:pt x="14287" y="190690"/>
                </a:lnTo>
                <a:lnTo>
                  <a:pt x="10406" y="197381"/>
                </a:lnTo>
                <a:lnTo>
                  <a:pt x="6096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683" y="2113788"/>
            <a:ext cx="76200" cy="762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7804" y="2054351"/>
            <a:ext cx="3777996" cy="205740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0523220" y="5806439"/>
            <a:ext cx="48895" cy="78105"/>
          </a:xfrm>
          <a:custGeom>
            <a:avLst/>
            <a:gdLst/>
            <a:ahLst/>
            <a:cxnLst/>
            <a:rect l="l" t="t" r="r" b="b"/>
            <a:pathLst>
              <a:path w="48895" h="78104">
                <a:moveTo>
                  <a:pt x="7620" y="21336"/>
                </a:moveTo>
                <a:lnTo>
                  <a:pt x="6096" y="21336"/>
                </a:lnTo>
                <a:lnTo>
                  <a:pt x="3048" y="19812"/>
                </a:lnTo>
                <a:lnTo>
                  <a:pt x="3048" y="16764"/>
                </a:lnTo>
                <a:lnTo>
                  <a:pt x="4572" y="13716"/>
                </a:lnTo>
                <a:lnTo>
                  <a:pt x="6096" y="12192"/>
                </a:lnTo>
                <a:lnTo>
                  <a:pt x="7620" y="9144"/>
                </a:lnTo>
                <a:lnTo>
                  <a:pt x="10668" y="6096"/>
                </a:lnTo>
                <a:lnTo>
                  <a:pt x="12192" y="3048"/>
                </a:lnTo>
                <a:lnTo>
                  <a:pt x="15240" y="3048"/>
                </a:lnTo>
                <a:lnTo>
                  <a:pt x="18288" y="1524"/>
                </a:lnTo>
                <a:lnTo>
                  <a:pt x="19812" y="0"/>
                </a:lnTo>
                <a:lnTo>
                  <a:pt x="32004" y="0"/>
                </a:lnTo>
                <a:lnTo>
                  <a:pt x="35052" y="1524"/>
                </a:lnTo>
                <a:lnTo>
                  <a:pt x="36576" y="1524"/>
                </a:lnTo>
                <a:lnTo>
                  <a:pt x="39624" y="3048"/>
                </a:lnTo>
                <a:lnTo>
                  <a:pt x="41148" y="4572"/>
                </a:lnTo>
                <a:lnTo>
                  <a:pt x="21336" y="4572"/>
                </a:lnTo>
                <a:lnTo>
                  <a:pt x="19812" y="6096"/>
                </a:lnTo>
                <a:lnTo>
                  <a:pt x="18288" y="6096"/>
                </a:lnTo>
                <a:lnTo>
                  <a:pt x="15240" y="7620"/>
                </a:lnTo>
                <a:lnTo>
                  <a:pt x="13716" y="9144"/>
                </a:lnTo>
                <a:lnTo>
                  <a:pt x="12192" y="9144"/>
                </a:lnTo>
                <a:lnTo>
                  <a:pt x="12192" y="10668"/>
                </a:lnTo>
                <a:lnTo>
                  <a:pt x="10668" y="13716"/>
                </a:lnTo>
                <a:lnTo>
                  <a:pt x="9144" y="15240"/>
                </a:lnTo>
                <a:lnTo>
                  <a:pt x="9144" y="16764"/>
                </a:lnTo>
                <a:lnTo>
                  <a:pt x="7620" y="18288"/>
                </a:lnTo>
                <a:lnTo>
                  <a:pt x="7620" y="21336"/>
                </a:lnTo>
                <a:close/>
              </a:path>
              <a:path w="48895" h="78104">
                <a:moveTo>
                  <a:pt x="38100" y="35052"/>
                </a:moveTo>
                <a:lnTo>
                  <a:pt x="32004" y="35052"/>
                </a:lnTo>
                <a:lnTo>
                  <a:pt x="33528" y="33528"/>
                </a:lnTo>
                <a:lnTo>
                  <a:pt x="36576" y="32004"/>
                </a:lnTo>
                <a:lnTo>
                  <a:pt x="38100" y="30480"/>
                </a:lnTo>
                <a:lnTo>
                  <a:pt x="39624" y="30480"/>
                </a:lnTo>
                <a:lnTo>
                  <a:pt x="41148" y="27432"/>
                </a:lnTo>
                <a:lnTo>
                  <a:pt x="41148" y="25908"/>
                </a:lnTo>
                <a:lnTo>
                  <a:pt x="42672" y="24384"/>
                </a:lnTo>
                <a:lnTo>
                  <a:pt x="42672" y="15240"/>
                </a:lnTo>
                <a:lnTo>
                  <a:pt x="41148" y="13716"/>
                </a:lnTo>
                <a:lnTo>
                  <a:pt x="39624" y="10668"/>
                </a:lnTo>
                <a:lnTo>
                  <a:pt x="39624" y="9144"/>
                </a:lnTo>
                <a:lnTo>
                  <a:pt x="38100" y="7620"/>
                </a:lnTo>
                <a:lnTo>
                  <a:pt x="36576" y="7620"/>
                </a:lnTo>
                <a:lnTo>
                  <a:pt x="35052" y="6096"/>
                </a:lnTo>
                <a:lnTo>
                  <a:pt x="32004" y="4572"/>
                </a:lnTo>
                <a:lnTo>
                  <a:pt x="41148" y="4572"/>
                </a:lnTo>
                <a:lnTo>
                  <a:pt x="42672" y="6096"/>
                </a:lnTo>
                <a:lnTo>
                  <a:pt x="44196" y="9144"/>
                </a:lnTo>
                <a:lnTo>
                  <a:pt x="45720" y="10668"/>
                </a:lnTo>
                <a:lnTo>
                  <a:pt x="47244" y="13716"/>
                </a:lnTo>
                <a:lnTo>
                  <a:pt x="47244" y="24384"/>
                </a:lnTo>
                <a:lnTo>
                  <a:pt x="45720" y="25908"/>
                </a:lnTo>
                <a:lnTo>
                  <a:pt x="45720" y="27432"/>
                </a:lnTo>
                <a:lnTo>
                  <a:pt x="42672" y="30480"/>
                </a:lnTo>
                <a:lnTo>
                  <a:pt x="42672" y="32004"/>
                </a:lnTo>
                <a:lnTo>
                  <a:pt x="41148" y="33528"/>
                </a:lnTo>
                <a:lnTo>
                  <a:pt x="38100" y="35052"/>
                </a:lnTo>
                <a:close/>
              </a:path>
              <a:path w="48895" h="78104">
                <a:moveTo>
                  <a:pt x="39624" y="73152"/>
                </a:moveTo>
                <a:lnTo>
                  <a:pt x="28956" y="73152"/>
                </a:lnTo>
                <a:lnTo>
                  <a:pt x="30480" y="71628"/>
                </a:lnTo>
                <a:lnTo>
                  <a:pt x="33528" y="71628"/>
                </a:lnTo>
                <a:lnTo>
                  <a:pt x="36576" y="70104"/>
                </a:lnTo>
                <a:lnTo>
                  <a:pt x="42672" y="64008"/>
                </a:lnTo>
                <a:lnTo>
                  <a:pt x="42672" y="60960"/>
                </a:lnTo>
                <a:lnTo>
                  <a:pt x="44196" y="59436"/>
                </a:lnTo>
                <a:lnTo>
                  <a:pt x="44196" y="51816"/>
                </a:lnTo>
                <a:lnTo>
                  <a:pt x="42672" y="48768"/>
                </a:lnTo>
                <a:lnTo>
                  <a:pt x="42672" y="47244"/>
                </a:lnTo>
                <a:lnTo>
                  <a:pt x="38100" y="42672"/>
                </a:lnTo>
                <a:lnTo>
                  <a:pt x="35052" y="41148"/>
                </a:lnTo>
                <a:lnTo>
                  <a:pt x="33528" y="41148"/>
                </a:lnTo>
                <a:lnTo>
                  <a:pt x="30480" y="39624"/>
                </a:lnTo>
                <a:lnTo>
                  <a:pt x="22860" y="39624"/>
                </a:lnTo>
                <a:lnTo>
                  <a:pt x="22860" y="35052"/>
                </a:lnTo>
                <a:lnTo>
                  <a:pt x="36576" y="35052"/>
                </a:lnTo>
                <a:lnTo>
                  <a:pt x="35052" y="36576"/>
                </a:lnTo>
                <a:lnTo>
                  <a:pt x="32004" y="36576"/>
                </a:lnTo>
                <a:lnTo>
                  <a:pt x="38100" y="38100"/>
                </a:lnTo>
                <a:lnTo>
                  <a:pt x="42672" y="39624"/>
                </a:lnTo>
                <a:lnTo>
                  <a:pt x="45720" y="42672"/>
                </a:lnTo>
                <a:lnTo>
                  <a:pt x="48768" y="47244"/>
                </a:lnTo>
                <a:lnTo>
                  <a:pt x="48768" y="60960"/>
                </a:lnTo>
                <a:lnTo>
                  <a:pt x="45720" y="67056"/>
                </a:lnTo>
                <a:lnTo>
                  <a:pt x="44196" y="68580"/>
                </a:lnTo>
                <a:lnTo>
                  <a:pt x="42672" y="71628"/>
                </a:lnTo>
                <a:lnTo>
                  <a:pt x="39624" y="73152"/>
                </a:lnTo>
                <a:close/>
              </a:path>
              <a:path w="48895" h="78104">
                <a:moveTo>
                  <a:pt x="38100" y="74676"/>
                </a:moveTo>
                <a:lnTo>
                  <a:pt x="12192" y="74676"/>
                </a:lnTo>
                <a:lnTo>
                  <a:pt x="9144" y="73152"/>
                </a:lnTo>
                <a:lnTo>
                  <a:pt x="7620" y="70104"/>
                </a:lnTo>
                <a:lnTo>
                  <a:pt x="4572" y="67056"/>
                </a:lnTo>
                <a:lnTo>
                  <a:pt x="3048" y="64008"/>
                </a:lnTo>
                <a:lnTo>
                  <a:pt x="1524" y="62484"/>
                </a:lnTo>
                <a:lnTo>
                  <a:pt x="1524" y="59436"/>
                </a:lnTo>
                <a:lnTo>
                  <a:pt x="0" y="57912"/>
                </a:lnTo>
                <a:lnTo>
                  <a:pt x="3048" y="56388"/>
                </a:lnTo>
                <a:lnTo>
                  <a:pt x="6096" y="56388"/>
                </a:lnTo>
                <a:lnTo>
                  <a:pt x="6096" y="60960"/>
                </a:lnTo>
                <a:lnTo>
                  <a:pt x="7620" y="60960"/>
                </a:lnTo>
                <a:lnTo>
                  <a:pt x="7620" y="64008"/>
                </a:lnTo>
                <a:lnTo>
                  <a:pt x="9144" y="64008"/>
                </a:lnTo>
                <a:lnTo>
                  <a:pt x="9144" y="65532"/>
                </a:lnTo>
                <a:lnTo>
                  <a:pt x="12192" y="68580"/>
                </a:lnTo>
                <a:lnTo>
                  <a:pt x="13716" y="68580"/>
                </a:lnTo>
                <a:lnTo>
                  <a:pt x="13716" y="70104"/>
                </a:lnTo>
                <a:lnTo>
                  <a:pt x="15240" y="70104"/>
                </a:lnTo>
                <a:lnTo>
                  <a:pt x="16764" y="71628"/>
                </a:lnTo>
                <a:lnTo>
                  <a:pt x="18288" y="71628"/>
                </a:lnTo>
                <a:lnTo>
                  <a:pt x="21336" y="73152"/>
                </a:lnTo>
                <a:lnTo>
                  <a:pt x="39624" y="73152"/>
                </a:lnTo>
                <a:lnTo>
                  <a:pt x="38100" y="74676"/>
                </a:lnTo>
                <a:close/>
              </a:path>
              <a:path w="48895" h="78104">
                <a:moveTo>
                  <a:pt x="28956" y="77724"/>
                </a:moveTo>
                <a:lnTo>
                  <a:pt x="21336" y="77724"/>
                </a:lnTo>
                <a:lnTo>
                  <a:pt x="16764" y="76200"/>
                </a:lnTo>
                <a:lnTo>
                  <a:pt x="15240" y="74676"/>
                </a:lnTo>
                <a:lnTo>
                  <a:pt x="35052" y="74676"/>
                </a:lnTo>
                <a:lnTo>
                  <a:pt x="28956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" y="362712"/>
            <a:ext cx="3675888" cy="3368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870" y="919772"/>
            <a:ext cx="6304609" cy="312484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4344" y="1568196"/>
            <a:ext cx="76200" cy="76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1607" y="1507236"/>
            <a:ext cx="1658112" cy="20573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28560" y="1850136"/>
            <a:ext cx="2087879" cy="20573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24344" y="2342388"/>
            <a:ext cx="76200" cy="76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42276" y="2282951"/>
            <a:ext cx="1635251" cy="19354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30084" y="2624327"/>
            <a:ext cx="1840992" cy="16764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25512" y="2965703"/>
            <a:ext cx="775716" cy="16764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60664" y="2965703"/>
            <a:ext cx="1239012" cy="20574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62260" y="5806439"/>
            <a:ext cx="112775" cy="777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362712"/>
            <a:ext cx="3537204" cy="33223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83" y="1043939"/>
            <a:ext cx="76200" cy="761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948" y="982980"/>
            <a:ext cx="1002792" cy="1676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3748" y="931163"/>
            <a:ext cx="1799843" cy="27127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85032" y="982980"/>
            <a:ext cx="4712207" cy="208788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826008" y="1478280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5" h="71755">
                <a:moveTo>
                  <a:pt x="71628" y="71628"/>
                </a:moveTo>
                <a:lnTo>
                  <a:pt x="0" y="71628"/>
                </a:lnTo>
                <a:lnTo>
                  <a:pt x="0" y="0"/>
                </a:lnTo>
                <a:lnTo>
                  <a:pt x="71628" y="0"/>
                </a:lnTo>
                <a:lnTo>
                  <a:pt x="71628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0224" y="1415796"/>
            <a:ext cx="5650992" cy="208787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826008" y="1911095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9556" y="1850136"/>
            <a:ext cx="3090671" cy="207263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3761232" y="2647188"/>
            <a:ext cx="3169920" cy="5080"/>
          </a:xfrm>
          <a:custGeom>
            <a:avLst/>
            <a:gdLst/>
            <a:ahLst/>
            <a:cxnLst/>
            <a:rect l="l" t="t" r="r" b="b"/>
            <a:pathLst>
              <a:path w="3169920" h="5080">
                <a:moveTo>
                  <a:pt x="3169919" y="4571"/>
                </a:moveTo>
                <a:lnTo>
                  <a:pt x="0" y="4571"/>
                </a:lnTo>
                <a:lnTo>
                  <a:pt x="0" y="0"/>
                </a:lnTo>
                <a:lnTo>
                  <a:pt x="3169919" y="0"/>
                </a:lnTo>
                <a:lnTo>
                  <a:pt x="3169919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761232" y="3038856"/>
            <a:ext cx="3169920" cy="6350"/>
          </a:xfrm>
          <a:custGeom>
            <a:avLst/>
            <a:gdLst/>
            <a:ahLst/>
            <a:cxnLst/>
            <a:rect l="l" t="t" r="r" b="b"/>
            <a:pathLst>
              <a:path w="3169920" h="6350">
                <a:moveTo>
                  <a:pt x="3169919" y="6095"/>
                </a:moveTo>
                <a:lnTo>
                  <a:pt x="0" y="6095"/>
                </a:lnTo>
                <a:lnTo>
                  <a:pt x="0" y="0"/>
                </a:lnTo>
                <a:lnTo>
                  <a:pt x="3169919" y="0"/>
                </a:lnTo>
                <a:lnTo>
                  <a:pt x="3169919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83152" y="2369820"/>
            <a:ext cx="1184148" cy="170687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5628132" y="2371344"/>
            <a:ext cx="382905" cy="169545"/>
          </a:xfrm>
          <a:custGeom>
            <a:avLst/>
            <a:gdLst/>
            <a:ahLst/>
            <a:cxnLst/>
            <a:rect l="l" t="t" r="r" b="b"/>
            <a:pathLst>
              <a:path w="382904" h="169544">
                <a:moveTo>
                  <a:pt x="97536" y="167640"/>
                </a:moveTo>
                <a:lnTo>
                  <a:pt x="0" y="167640"/>
                </a:lnTo>
                <a:lnTo>
                  <a:pt x="0" y="3048"/>
                </a:lnTo>
                <a:lnTo>
                  <a:pt x="32004" y="3048"/>
                </a:lnTo>
                <a:lnTo>
                  <a:pt x="32004" y="143256"/>
                </a:lnTo>
                <a:lnTo>
                  <a:pt x="97536" y="143256"/>
                </a:lnTo>
                <a:lnTo>
                  <a:pt x="97536" y="167640"/>
                </a:lnTo>
                <a:close/>
              </a:path>
              <a:path w="382904" h="169544">
                <a:moveTo>
                  <a:pt x="175260" y="169164"/>
                </a:moveTo>
                <a:lnTo>
                  <a:pt x="153924" y="169164"/>
                </a:lnTo>
                <a:lnTo>
                  <a:pt x="146304" y="167640"/>
                </a:lnTo>
                <a:lnTo>
                  <a:pt x="112776" y="141732"/>
                </a:lnTo>
                <a:lnTo>
                  <a:pt x="109851" y="134421"/>
                </a:lnTo>
                <a:lnTo>
                  <a:pt x="109728" y="134112"/>
                </a:lnTo>
                <a:lnTo>
                  <a:pt x="105156" y="99060"/>
                </a:lnTo>
                <a:lnTo>
                  <a:pt x="108204" y="83820"/>
                </a:lnTo>
                <a:lnTo>
                  <a:pt x="137160" y="53340"/>
                </a:lnTo>
                <a:lnTo>
                  <a:pt x="152400" y="48768"/>
                </a:lnTo>
                <a:lnTo>
                  <a:pt x="167640" y="48768"/>
                </a:lnTo>
                <a:lnTo>
                  <a:pt x="175260" y="50292"/>
                </a:lnTo>
                <a:lnTo>
                  <a:pt x="181356" y="53340"/>
                </a:lnTo>
                <a:lnTo>
                  <a:pt x="187452" y="54864"/>
                </a:lnTo>
                <a:lnTo>
                  <a:pt x="192023" y="57912"/>
                </a:lnTo>
                <a:lnTo>
                  <a:pt x="201168" y="67056"/>
                </a:lnTo>
                <a:lnTo>
                  <a:pt x="202311" y="68580"/>
                </a:lnTo>
                <a:lnTo>
                  <a:pt x="153924" y="68580"/>
                </a:lnTo>
                <a:lnTo>
                  <a:pt x="146304" y="71628"/>
                </a:lnTo>
                <a:lnTo>
                  <a:pt x="137160" y="80772"/>
                </a:lnTo>
                <a:lnTo>
                  <a:pt x="134112" y="86868"/>
                </a:lnTo>
                <a:lnTo>
                  <a:pt x="132588" y="96012"/>
                </a:lnTo>
                <a:lnTo>
                  <a:pt x="211835" y="96012"/>
                </a:lnTo>
                <a:lnTo>
                  <a:pt x="211835" y="106680"/>
                </a:lnTo>
                <a:lnTo>
                  <a:pt x="210311" y="108204"/>
                </a:lnTo>
                <a:lnTo>
                  <a:pt x="210311" y="111252"/>
                </a:lnTo>
                <a:lnTo>
                  <a:pt x="208787" y="112776"/>
                </a:lnTo>
                <a:lnTo>
                  <a:pt x="132588" y="112776"/>
                </a:lnTo>
                <a:lnTo>
                  <a:pt x="134016" y="121324"/>
                </a:lnTo>
                <a:lnTo>
                  <a:pt x="155448" y="147828"/>
                </a:lnTo>
                <a:lnTo>
                  <a:pt x="208134" y="147828"/>
                </a:lnTo>
                <a:lnTo>
                  <a:pt x="210311" y="150876"/>
                </a:lnTo>
                <a:lnTo>
                  <a:pt x="204216" y="156972"/>
                </a:lnTo>
                <a:lnTo>
                  <a:pt x="199644" y="160020"/>
                </a:lnTo>
                <a:lnTo>
                  <a:pt x="196596" y="161544"/>
                </a:lnTo>
                <a:lnTo>
                  <a:pt x="192023" y="164592"/>
                </a:lnTo>
                <a:lnTo>
                  <a:pt x="182880" y="167640"/>
                </a:lnTo>
                <a:lnTo>
                  <a:pt x="179832" y="167640"/>
                </a:lnTo>
                <a:lnTo>
                  <a:pt x="175260" y="169164"/>
                </a:lnTo>
                <a:close/>
              </a:path>
              <a:path w="382904" h="169544">
                <a:moveTo>
                  <a:pt x="211835" y="96012"/>
                </a:moveTo>
                <a:lnTo>
                  <a:pt x="185928" y="96012"/>
                </a:lnTo>
                <a:lnTo>
                  <a:pt x="185928" y="88392"/>
                </a:lnTo>
                <a:lnTo>
                  <a:pt x="184404" y="85344"/>
                </a:lnTo>
                <a:lnTo>
                  <a:pt x="184404" y="82296"/>
                </a:lnTo>
                <a:lnTo>
                  <a:pt x="182880" y="79248"/>
                </a:lnTo>
                <a:lnTo>
                  <a:pt x="179832" y="77724"/>
                </a:lnTo>
                <a:lnTo>
                  <a:pt x="178308" y="74676"/>
                </a:lnTo>
                <a:lnTo>
                  <a:pt x="166116" y="68580"/>
                </a:lnTo>
                <a:lnTo>
                  <a:pt x="202311" y="68580"/>
                </a:lnTo>
                <a:lnTo>
                  <a:pt x="205740" y="73152"/>
                </a:lnTo>
                <a:lnTo>
                  <a:pt x="207264" y="79248"/>
                </a:lnTo>
                <a:lnTo>
                  <a:pt x="210311" y="86868"/>
                </a:lnTo>
                <a:lnTo>
                  <a:pt x="211835" y="92964"/>
                </a:lnTo>
                <a:lnTo>
                  <a:pt x="211835" y="96012"/>
                </a:lnTo>
                <a:close/>
              </a:path>
              <a:path w="382904" h="169544">
                <a:moveTo>
                  <a:pt x="199644" y="138684"/>
                </a:moveTo>
                <a:lnTo>
                  <a:pt x="193547" y="138684"/>
                </a:lnTo>
                <a:lnTo>
                  <a:pt x="195072" y="137160"/>
                </a:lnTo>
                <a:lnTo>
                  <a:pt x="199644" y="137160"/>
                </a:lnTo>
                <a:lnTo>
                  <a:pt x="199644" y="138684"/>
                </a:lnTo>
                <a:close/>
              </a:path>
              <a:path w="382904" h="169544">
                <a:moveTo>
                  <a:pt x="208134" y="147828"/>
                </a:moveTo>
                <a:lnTo>
                  <a:pt x="173736" y="147828"/>
                </a:lnTo>
                <a:lnTo>
                  <a:pt x="182880" y="143256"/>
                </a:lnTo>
                <a:lnTo>
                  <a:pt x="185928" y="143256"/>
                </a:lnTo>
                <a:lnTo>
                  <a:pt x="187452" y="141732"/>
                </a:lnTo>
                <a:lnTo>
                  <a:pt x="190499" y="140208"/>
                </a:lnTo>
                <a:lnTo>
                  <a:pt x="192023" y="138684"/>
                </a:lnTo>
                <a:lnTo>
                  <a:pt x="201168" y="138684"/>
                </a:lnTo>
                <a:lnTo>
                  <a:pt x="202692" y="140208"/>
                </a:lnTo>
                <a:lnTo>
                  <a:pt x="208134" y="147828"/>
                </a:lnTo>
                <a:close/>
              </a:path>
              <a:path w="382904" h="169544">
                <a:moveTo>
                  <a:pt x="266699" y="51816"/>
                </a:moveTo>
                <a:lnTo>
                  <a:pt x="239268" y="51816"/>
                </a:lnTo>
                <a:lnTo>
                  <a:pt x="239268" y="36576"/>
                </a:lnTo>
                <a:lnTo>
                  <a:pt x="240792" y="30480"/>
                </a:lnTo>
                <a:lnTo>
                  <a:pt x="242316" y="25908"/>
                </a:lnTo>
                <a:lnTo>
                  <a:pt x="243840" y="19812"/>
                </a:lnTo>
                <a:lnTo>
                  <a:pt x="246887" y="15240"/>
                </a:lnTo>
                <a:lnTo>
                  <a:pt x="251460" y="12192"/>
                </a:lnTo>
                <a:lnTo>
                  <a:pt x="254508" y="7620"/>
                </a:lnTo>
                <a:lnTo>
                  <a:pt x="259080" y="4572"/>
                </a:lnTo>
                <a:lnTo>
                  <a:pt x="265176" y="3048"/>
                </a:lnTo>
                <a:lnTo>
                  <a:pt x="269747" y="1524"/>
                </a:lnTo>
                <a:lnTo>
                  <a:pt x="275844" y="0"/>
                </a:lnTo>
                <a:lnTo>
                  <a:pt x="288035" y="0"/>
                </a:lnTo>
                <a:lnTo>
                  <a:pt x="294132" y="1524"/>
                </a:lnTo>
                <a:lnTo>
                  <a:pt x="298704" y="3048"/>
                </a:lnTo>
                <a:lnTo>
                  <a:pt x="297180" y="16764"/>
                </a:lnTo>
                <a:lnTo>
                  <a:pt x="297180" y="18288"/>
                </a:lnTo>
                <a:lnTo>
                  <a:pt x="294132" y="21336"/>
                </a:lnTo>
                <a:lnTo>
                  <a:pt x="281940" y="21336"/>
                </a:lnTo>
                <a:lnTo>
                  <a:pt x="278892" y="22860"/>
                </a:lnTo>
                <a:lnTo>
                  <a:pt x="275844" y="22860"/>
                </a:lnTo>
                <a:lnTo>
                  <a:pt x="272796" y="25908"/>
                </a:lnTo>
                <a:lnTo>
                  <a:pt x="269747" y="27432"/>
                </a:lnTo>
                <a:lnTo>
                  <a:pt x="268223" y="30480"/>
                </a:lnTo>
                <a:lnTo>
                  <a:pt x="268223" y="33528"/>
                </a:lnTo>
                <a:lnTo>
                  <a:pt x="266699" y="36576"/>
                </a:lnTo>
                <a:lnTo>
                  <a:pt x="266699" y="51816"/>
                </a:lnTo>
                <a:close/>
              </a:path>
              <a:path w="382904" h="169544">
                <a:moveTo>
                  <a:pt x="268223" y="167640"/>
                </a:moveTo>
                <a:lnTo>
                  <a:pt x="239268" y="167640"/>
                </a:lnTo>
                <a:lnTo>
                  <a:pt x="239268" y="71628"/>
                </a:lnTo>
                <a:lnTo>
                  <a:pt x="228599" y="70104"/>
                </a:lnTo>
                <a:lnTo>
                  <a:pt x="225552" y="70104"/>
                </a:lnTo>
                <a:lnTo>
                  <a:pt x="222504" y="67056"/>
                </a:lnTo>
                <a:lnTo>
                  <a:pt x="222504" y="51816"/>
                </a:lnTo>
                <a:lnTo>
                  <a:pt x="297180" y="51816"/>
                </a:lnTo>
                <a:lnTo>
                  <a:pt x="297180" y="71628"/>
                </a:lnTo>
                <a:lnTo>
                  <a:pt x="268223" y="71628"/>
                </a:lnTo>
                <a:lnTo>
                  <a:pt x="268223" y="167640"/>
                </a:lnTo>
                <a:close/>
              </a:path>
              <a:path w="382904" h="169544">
                <a:moveTo>
                  <a:pt x="379476" y="71628"/>
                </a:moveTo>
                <a:lnTo>
                  <a:pt x="306323" y="71628"/>
                </a:lnTo>
                <a:lnTo>
                  <a:pt x="303276" y="68580"/>
                </a:lnTo>
                <a:lnTo>
                  <a:pt x="303276" y="54864"/>
                </a:lnTo>
                <a:lnTo>
                  <a:pt x="323088" y="51816"/>
                </a:lnTo>
                <a:lnTo>
                  <a:pt x="327660" y="19812"/>
                </a:lnTo>
                <a:lnTo>
                  <a:pt x="329184" y="18288"/>
                </a:lnTo>
                <a:lnTo>
                  <a:pt x="329184" y="16764"/>
                </a:lnTo>
                <a:lnTo>
                  <a:pt x="330708" y="16764"/>
                </a:lnTo>
                <a:lnTo>
                  <a:pt x="332232" y="15240"/>
                </a:lnTo>
                <a:lnTo>
                  <a:pt x="348996" y="15240"/>
                </a:lnTo>
                <a:lnTo>
                  <a:pt x="348996" y="51816"/>
                </a:lnTo>
                <a:lnTo>
                  <a:pt x="379476" y="51816"/>
                </a:lnTo>
                <a:lnTo>
                  <a:pt x="379476" y="71628"/>
                </a:lnTo>
                <a:close/>
              </a:path>
              <a:path w="382904" h="169544">
                <a:moveTo>
                  <a:pt x="364236" y="169164"/>
                </a:moveTo>
                <a:lnTo>
                  <a:pt x="342900" y="169164"/>
                </a:lnTo>
                <a:lnTo>
                  <a:pt x="335280" y="166116"/>
                </a:lnTo>
                <a:lnTo>
                  <a:pt x="321564" y="71628"/>
                </a:lnTo>
                <a:lnTo>
                  <a:pt x="348996" y="71628"/>
                </a:lnTo>
                <a:lnTo>
                  <a:pt x="348996" y="138684"/>
                </a:lnTo>
                <a:lnTo>
                  <a:pt x="350520" y="141732"/>
                </a:lnTo>
                <a:lnTo>
                  <a:pt x="352043" y="143256"/>
                </a:lnTo>
                <a:lnTo>
                  <a:pt x="353567" y="146304"/>
                </a:lnTo>
                <a:lnTo>
                  <a:pt x="374904" y="146304"/>
                </a:lnTo>
                <a:lnTo>
                  <a:pt x="382524" y="160020"/>
                </a:lnTo>
                <a:lnTo>
                  <a:pt x="379476" y="163068"/>
                </a:lnTo>
                <a:lnTo>
                  <a:pt x="374904" y="164592"/>
                </a:lnTo>
                <a:lnTo>
                  <a:pt x="368808" y="167640"/>
                </a:lnTo>
                <a:lnTo>
                  <a:pt x="364236" y="169164"/>
                </a:lnTo>
                <a:close/>
              </a:path>
              <a:path w="382904" h="169544">
                <a:moveTo>
                  <a:pt x="373380" y="144780"/>
                </a:moveTo>
                <a:lnTo>
                  <a:pt x="368808" y="144780"/>
                </a:lnTo>
                <a:lnTo>
                  <a:pt x="368808" y="143256"/>
                </a:lnTo>
                <a:lnTo>
                  <a:pt x="373380" y="143256"/>
                </a:lnTo>
                <a:lnTo>
                  <a:pt x="373380" y="144780"/>
                </a:lnTo>
                <a:close/>
              </a:path>
              <a:path w="382904" h="169544">
                <a:moveTo>
                  <a:pt x="374904" y="146304"/>
                </a:moveTo>
                <a:lnTo>
                  <a:pt x="364236" y="146304"/>
                </a:lnTo>
                <a:lnTo>
                  <a:pt x="365760" y="144780"/>
                </a:lnTo>
                <a:lnTo>
                  <a:pt x="374904" y="144780"/>
                </a:lnTo>
                <a:lnTo>
                  <a:pt x="374904" y="146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6288023" y="2369820"/>
            <a:ext cx="524510" cy="210820"/>
          </a:xfrm>
          <a:custGeom>
            <a:avLst/>
            <a:gdLst/>
            <a:ahLst/>
            <a:cxnLst/>
            <a:rect l="l" t="t" r="r" b="b"/>
            <a:pathLst>
              <a:path w="524509" h="210819">
                <a:moveTo>
                  <a:pt x="30480" y="169163"/>
                </a:moveTo>
                <a:lnTo>
                  <a:pt x="0" y="169163"/>
                </a:lnTo>
                <a:lnTo>
                  <a:pt x="0" y="4571"/>
                </a:lnTo>
                <a:lnTo>
                  <a:pt x="50292" y="4571"/>
                </a:lnTo>
                <a:lnTo>
                  <a:pt x="58245" y="4833"/>
                </a:lnTo>
                <a:lnTo>
                  <a:pt x="99060" y="18287"/>
                </a:lnTo>
                <a:lnTo>
                  <a:pt x="103632" y="21335"/>
                </a:lnTo>
                <a:lnTo>
                  <a:pt x="108204" y="27431"/>
                </a:lnTo>
                <a:lnTo>
                  <a:pt x="108585" y="28955"/>
                </a:lnTo>
                <a:lnTo>
                  <a:pt x="30480" y="28955"/>
                </a:lnTo>
                <a:lnTo>
                  <a:pt x="30480" y="82295"/>
                </a:lnTo>
                <a:lnTo>
                  <a:pt x="102616" y="82295"/>
                </a:lnTo>
                <a:lnTo>
                  <a:pt x="100583" y="85344"/>
                </a:lnTo>
                <a:lnTo>
                  <a:pt x="97536" y="88391"/>
                </a:lnTo>
                <a:lnTo>
                  <a:pt x="83820" y="97536"/>
                </a:lnTo>
                <a:lnTo>
                  <a:pt x="77724" y="99060"/>
                </a:lnTo>
                <a:lnTo>
                  <a:pt x="80772" y="100583"/>
                </a:lnTo>
                <a:lnTo>
                  <a:pt x="83820" y="105155"/>
                </a:lnTo>
                <a:lnTo>
                  <a:pt x="30480" y="105155"/>
                </a:lnTo>
                <a:lnTo>
                  <a:pt x="30480" y="169163"/>
                </a:lnTo>
                <a:close/>
              </a:path>
              <a:path w="524509" h="210819">
                <a:moveTo>
                  <a:pt x="102616" y="82295"/>
                </a:moveTo>
                <a:lnTo>
                  <a:pt x="60960" y="82295"/>
                </a:lnTo>
                <a:lnTo>
                  <a:pt x="65532" y="80771"/>
                </a:lnTo>
                <a:lnTo>
                  <a:pt x="68580" y="79247"/>
                </a:lnTo>
                <a:lnTo>
                  <a:pt x="73152" y="77723"/>
                </a:lnTo>
                <a:lnTo>
                  <a:pt x="76200" y="74676"/>
                </a:lnTo>
                <a:lnTo>
                  <a:pt x="77724" y="71628"/>
                </a:lnTo>
                <a:lnTo>
                  <a:pt x="80772" y="68579"/>
                </a:lnTo>
                <a:lnTo>
                  <a:pt x="82296" y="65531"/>
                </a:lnTo>
                <a:lnTo>
                  <a:pt x="82296" y="62483"/>
                </a:lnTo>
                <a:lnTo>
                  <a:pt x="83820" y="57912"/>
                </a:lnTo>
                <a:lnTo>
                  <a:pt x="83820" y="45720"/>
                </a:lnTo>
                <a:lnTo>
                  <a:pt x="80772" y="39624"/>
                </a:lnTo>
                <a:lnTo>
                  <a:pt x="50292" y="28955"/>
                </a:lnTo>
                <a:lnTo>
                  <a:pt x="108585" y="28955"/>
                </a:lnTo>
                <a:lnTo>
                  <a:pt x="109728" y="33528"/>
                </a:lnTo>
                <a:lnTo>
                  <a:pt x="112776" y="38100"/>
                </a:lnTo>
                <a:lnTo>
                  <a:pt x="114300" y="45720"/>
                </a:lnTo>
                <a:lnTo>
                  <a:pt x="114300" y="57912"/>
                </a:lnTo>
                <a:lnTo>
                  <a:pt x="111252" y="67055"/>
                </a:lnTo>
                <a:lnTo>
                  <a:pt x="109728" y="73152"/>
                </a:lnTo>
                <a:lnTo>
                  <a:pt x="106680" y="77723"/>
                </a:lnTo>
                <a:lnTo>
                  <a:pt x="103632" y="80771"/>
                </a:lnTo>
                <a:lnTo>
                  <a:pt x="102616" y="82295"/>
                </a:lnTo>
                <a:close/>
              </a:path>
              <a:path w="524509" h="210819">
                <a:moveTo>
                  <a:pt x="128016" y="169163"/>
                </a:moveTo>
                <a:lnTo>
                  <a:pt x="96012" y="169163"/>
                </a:lnTo>
                <a:lnTo>
                  <a:pt x="89916" y="163068"/>
                </a:lnTo>
                <a:lnTo>
                  <a:pt x="54864" y="109728"/>
                </a:lnTo>
                <a:lnTo>
                  <a:pt x="51816" y="106679"/>
                </a:lnTo>
                <a:lnTo>
                  <a:pt x="50292" y="106679"/>
                </a:lnTo>
                <a:lnTo>
                  <a:pt x="48768" y="105155"/>
                </a:lnTo>
                <a:lnTo>
                  <a:pt x="83820" y="105155"/>
                </a:lnTo>
                <a:lnTo>
                  <a:pt x="86868" y="108204"/>
                </a:lnTo>
                <a:lnTo>
                  <a:pt x="128016" y="169163"/>
                </a:lnTo>
                <a:close/>
              </a:path>
              <a:path w="524509" h="210819">
                <a:moveTo>
                  <a:pt x="176783" y="169163"/>
                </a:moveTo>
                <a:lnTo>
                  <a:pt x="147828" y="169163"/>
                </a:lnTo>
                <a:lnTo>
                  <a:pt x="147828" y="51816"/>
                </a:lnTo>
                <a:lnTo>
                  <a:pt x="176783" y="51816"/>
                </a:lnTo>
                <a:lnTo>
                  <a:pt x="176783" y="169163"/>
                </a:lnTo>
                <a:close/>
              </a:path>
              <a:path w="524509" h="210819">
                <a:moveTo>
                  <a:pt x="167640" y="1524"/>
                </a:moveTo>
                <a:lnTo>
                  <a:pt x="158496" y="1524"/>
                </a:lnTo>
                <a:lnTo>
                  <a:pt x="160020" y="0"/>
                </a:lnTo>
                <a:lnTo>
                  <a:pt x="164592" y="0"/>
                </a:lnTo>
                <a:lnTo>
                  <a:pt x="167640" y="1524"/>
                </a:lnTo>
                <a:close/>
              </a:path>
              <a:path w="524509" h="210819">
                <a:moveTo>
                  <a:pt x="169164" y="35051"/>
                </a:moveTo>
                <a:lnTo>
                  <a:pt x="155448" y="35051"/>
                </a:lnTo>
                <a:lnTo>
                  <a:pt x="153924" y="33528"/>
                </a:lnTo>
                <a:lnTo>
                  <a:pt x="150876" y="32004"/>
                </a:lnTo>
                <a:lnTo>
                  <a:pt x="147828" y="28955"/>
                </a:lnTo>
                <a:lnTo>
                  <a:pt x="147828" y="27431"/>
                </a:lnTo>
                <a:lnTo>
                  <a:pt x="146304" y="25908"/>
                </a:lnTo>
                <a:lnTo>
                  <a:pt x="144780" y="22859"/>
                </a:lnTo>
                <a:lnTo>
                  <a:pt x="144780" y="13716"/>
                </a:lnTo>
                <a:lnTo>
                  <a:pt x="146304" y="10667"/>
                </a:lnTo>
                <a:lnTo>
                  <a:pt x="147828" y="9143"/>
                </a:lnTo>
                <a:lnTo>
                  <a:pt x="147828" y="7620"/>
                </a:lnTo>
                <a:lnTo>
                  <a:pt x="150876" y="4571"/>
                </a:lnTo>
                <a:lnTo>
                  <a:pt x="153924" y="3047"/>
                </a:lnTo>
                <a:lnTo>
                  <a:pt x="155448" y="1524"/>
                </a:lnTo>
                <a:lnTo>
                  <a:pt x="169164" y="1524"/>
                </a:lnTo>
                <a:lnTo>
                  <a:pt x="172212" y="3047"/>
                </a:lnTo>
                <a:lnTo>
                  <a:pt x="179832" y="10667"/>
                </a:lnTo>
                <a:lnTo>
                  <a:pt x="179832" y="13716"/>
                </a:lnTo>
                <a:lnTo>
                  <a:pt x="181356" y="15239"/>
                </a:lnTo>
                <a:lnTo>
                  <a:pt x="181356" y="21335"/>
                </a:lnTo>
                <a:lnTo>
                  <a:pt x="179832" y="22859"/>
                </a:lnTo>
                <a:lnTo>
                  <a:pt x="179832" y="25908"/>
                </a:lnTo>
                <a:lnTo>
                  <a:pt x="172212" y="33528"/>
                </a:lnTo>
                <a:lnTo>
                  <a:pt x="169164" y="35051"/>
                </a:lnTo>
                <a:close/>
              </a:path>
              <a:path w="524509" h="210819">
                <a:moveTo>
                  <a:pt x="164592" y="36575"/>
                </a:moveTo>
                <a:lnTo>
                  <a:pt x="160020" y="36575"/>
                </a:lnTo>
                <a:lnTo>
                  <a:pt x="158496" y="35051"/>
                </a:lnTo>
                <a:lnTo>
                  <a:pt x="167640" y="35051"/>
                </a:lnTo>
                <a:lnTo>
                  <a:pt x="164592" y="36575"/>
                </a:lnTo>
                <a:close/>
              </a:path>
              <a:path w="524509" h="210819">
                <a:moveTo>
                  <a:pt x="257556" y="210312"/>
                </a:moveTo>
                <a:lnTo>
                  <a:pt x="233172" y="210312"/>
                </a:lnTo>
                <a:lnTo>
                  <a:pt x="225552" y="207263"/>
                </a:lnTo>
                <a:lnTo>
                  <a:pt x="213360" y="204215"/>
                </a:lnTo>
                <a:lnTo>
                  <a:pt x="210312" y="201168"/>
                </a:lnTo>
                <a:lnTo>
                  <a:pt x="205740" y="198120"/>
                </a:lnTo>
                <a:lnTo>
                  <a:pt x="202692" y="195071"/>
                </a:lnTo>
                <a:lnTo>
                  <a:pt x="199644" y="190499"/>
                </a:lnTo>
                <a:lnTo>
                  <a:pt x="198120" y="187452"/>
                </a:lnTo>
                <a:lnTo>
                  <a:pt x="196596" y="182879"/>
                </a:lnTo>
                <a:lnTo>
                  <a:pt x="196596" y="173736"/>
                </a:lnTo>
                <a:lnTo>
                  <a:pt x="198120" y="169163"/>
                </a:lnTo>
                <a:lnTo>
                  <a:pt x="202692" y="166115"/>
                </a:lnTo>
                <a:lnTo>
                  <a:pt x="205740" y="161544"/>
                </a:lnTo>
                <a:lnTo>
                  <a:pt x="210312" y="158495"/>
                </a:lnTo>
                <a:lnTo>
                  <a:pt x="216408" y="156971"/>
                </a:lnTo>
                <a:lnTo>
                  <a:pt x="210312" y="153923"/>
                </a:lnTo>
                <a:lnTo>
                  <a:pt x="205740" y="144779"/>
                </a:lnTo>
                <a:lnTo>
                  <a:pt x="205740" y="138683"/>
                </a:lnTo>
                <a:lnTo>
                  <a:pt x="207264" y="137160"/>
                </a:lnTo>
                <a:lnTo>
                  <a:pt x="207264" y="132587"/>
                </a:lnTo>
                <a:lnTo>
                  <a:pt x="211836" y="128015"/>
                </a:lnTo>
                <a:lnTo>
                  <a:pt x="213360" y="124968"/>
                </a:lnTo>
                <a:lnTo>
                  <a:pt x="216408" y="121920"/>
                </a:lnTo>
                <a:lnTo>
                  <a:pt x="219456" y="120395"/>
                </a:lnTo>
                <a:lnTo>
                  <a:pt x="220980" y="120395"/>
                </a:lnTo>
                <a:lnTo>
                  <a:pt x="214883" y="115823"/>
                </a:lnTo>
                <a:lnTo>
                  <a:pt x="210312" y="112776"/>
                </a:lnTo>
                <a:lnTo>
                  <a:pt x="207264" y="106679"/>
                </a:lnTo>
                <a:lnTo>
                  <a:pt x="204216" y="102107"/>
                </a:lnTo>
                <a:lnTo>
                  <a:pt x="202692" y="96012"/>
                </a:lnTo>
                <a:lnTo>
                  <a:pt x="202692" y="82295"/>
                </a:lnTo>
                <a:lnTo>
                  <a:pt x="242316" y="50291"/>
                </a:lnTo>
                <a:lnTo>
                  <a:pt x="259080" y="50291"/>
                </a:lnTo>
                <a:lnTo>
                  <a:pt x="263652" y="51816"/>
                </a:lnTo>
                <a:lnTo>
                  <a:pt x="266700" y="53339"/>
                </a:lnTo>
                <a:lnTo>
                  <a:pt x="271272" y="54863"/>
                </a:lnTo>
                <a:lnTo>
                  <a:pt x="274320" y="56387"/>
                </a:lnTo>
                <a:lnTo>
                  <a:pt x="309372" y="56387"/>
                </a:lnTo>
                <a:lnTo>
                  <a:pt x="309372" y="68579"/>
                </a:lnTo>
                <a:lnTo>
                  <a:pt x="307848" y="70104"/>
                </a:lnTo>
                <a:lnTo>
                  <a:pt x="242316" y="70104"/>
                </a:lnTo>
                <a:lnTo>
                  <a:pt x="236220" y="71628"/>
                </a:lnTo>
                <a:lnTo>
                  <a:pt x="233172" y="74676"/>
                </a:lnTo>
                <a:lnTo>
                  <a:pt x="230124" y="79247"/>
                </a:lnTo>
                <a:lnTo>
                  <a:pt x="228600" y="83820"/>
                </a:lnTo>
                <a:lnTo>
                  <a:pt x="228600" y="94487"/>
                </a:lnTo>
                <a:lnTo>
                  <a:pt x="230124" y="96012"/>
                </a:lnTo>
                <a:lnTo>
                  <a:pt x="230124" y="99060"/>
                </a:lnTo>
                <a:lnTo>
                  <a:pt x="234696" y="103631"/>
                </a:lnTo>
                <a:lnTo>
                  <a:pt x="237744" y="105155"/>
                </a:lnTo>
                <a:lnTo>
                  <a:pt x="239268" y="106679"/>
                </a:lnTo>
                <a:lnTo>
                  <a:pt x="242316" y="108204"/>
                </a:lnTo>
                <a:lnTo>
                  <a:pt x="288036" y="108204"/>
                </a:lnTo>
                <a:lnTo>
                  <a:pt x="284988" y="112776"/>
                </a:lnTo>
                <a:lnTo>
                  <a:pt x="281940" y="115823"/>
                </a:lnTo>
                <a:lnTo>
                  <a:pt x="272796" y="121920"/>
                </a:lnTo>
                <a:lnTo>
                  <a:pt x="266700" y="123444"/>
                </a:lnTo>
                <a:lnTo>
                  <a:pt x="262128" y="124968"/>
                </a:lnTo>
                <a:lnTo>
                  <a:pt x="236220" y="124968"/>
                </a:lnTo>
                <a:lnTo>
                  <a:pt x="231648" y="126491"/>
                </a:lnTo>
                <a:lnTo>
                  <a:pt x="230124" y="129539"/>
                </a:lnTo>
                <a:lnTo>
                  <a:pt x="230124" y="134112"/>
                </a:lnTo>
                <a:lnTo>
                  <a:pt x="233172" y="137160"/>
                </a:lnTo>
                <a:lnTo>
                  <a:pt x="236220" y="138683"/>
                </a:lnTo>
                <a:lnTo>
                  <a:pt x="239268" y="138683"/>
                </a:lnTo>
                <a:lnTo>
                  <a:pt x="242316" y="140207"/>
                </a:lnTo>
                <a:lnTo>
                  <a:pt x="263652" y="140207"/>
                </a:lnTo>
                <a:lnTo>
                  <a:pt x="268224" y="141731"/>
                </a:lnTo>
                <a:lnTo>
                  <a:pt x="277368" y="141731"/>
                </a:lnTo>
                <a:lnTo>
                  <a:pt x="291083" y="146304"/>
                </a:lnTo>
                <a:lnTo>
                  <a:pt x="297180" y="149352"/>
                </a:lnTo>
                <a:lnTo>
                  <a:pt x="300228" y="152399"/>
                </a:lnTo>
                <a:lnTo>
                  <a:pt x="301752" y="155447"/>
                </a:lnTo>
                <a:lnTo>
                  <a:pt x="304800" y="160020"/>
                </a:lnTo>
                <a:lnTo>
                  <a:pt x="305308" y="161544"/>
                </a:lnTo>
                <a:lnTo>
                  <a:pt x="231648" y="161544"/>
                </a:lnTo>
                <a:lnTo>
                  <a:pt x="225552" y="164591"/>
                </a:lnTo>
                <a:lnTo>
                  <a:pt x="222504" y="170687"/>
                </a:lnTo>
                <a:lnTo>
                  <a:pt x="220980" y="172212"/>
                </a:lnTo>
                <a:lnTo>
                  <a:pt x="220980" y="178307"/>
                </a:lnTo>
                <a:lnTo>
                  <a:pt x="222504" y="179831"/>
                </a:lnTo>
                <a:lnTo>
                  <a:pt x="222504" y="181355"/>
                </a:lnTo>
                <a:lnTo>
                  <a:pt x="227076" y="185928"/>
                </a:lnTo>
                <a:lnTo>
                  <a:pt x="233172" y="188976"/>
                </a:lnTo>
                <a:lnTo>
                  <a:pt x="236220" y="188976"/>
                </a:lnTo>
                <a:lnTo>
                  <a:pt x="240792" y="190499"/>
                </a:lnTo>
                <a:lnTo>
                  <a:pt x="297688" y="190499"/>
                </a:lnTo>
                <a:lnTo>
                  <a:pt x="295656" y="193547"/>
                </a:lnTo>
                <a:lnTo>
                  <a:pt x="266700" y="208787"/>
                </a:lnTo>
                <a:lnTo>
                  <a:pt x="257556" y="210312"/>
                </a:lnTo>
                <a:close/>
              </a:path>
              <a:path w="524509" h="210819">
                <a:moveTo>
                  <a:pt x="288036" y="108204"/>
                </a:moveTo>
                <a:lnTo>
                  <a:pt x="256032" y="108204"/>
                </a:lnTo>
                <a:lnTo>
                  <a:pt x="257556" y="106679"/>
                </a:lnTo>
                <a:lnTo>
                  <a:pt x="260604" y="105155"/>
                </a:lnTo>
                <a:lnTo>
                  <a:pt x="263652" y="102107"/>
                </a:lnTo>
                <a:lnTo>
                  <a:pt x="266700" y="100583"/>
                </a:lnTo>
                <a:lnTo>
                  <a:pt x="266700" y="99060"/>
                </a:lnTo>
                <a:lnTo>
                  <a:pt x="268224" y="96012"/>
                </a:lnTo>
                <a:lnTo>
                  <a:pt x="269748" y="94487"/>
                </a:lnTo>
                <a:lnTo>
                  <a:pt x="269748" y="83820"/>
                </a:lnTo>
                <a:lnTo>
                  <a:pt x="268224" y="79247"/>
                </a:lnTo>
                <a:lnTo>
                  <a:pt x="260604" y="71628"/>
                </a:lnTo>
                <a:lnTo>
                  <a:pt x="256032" y="70104"/>
                </a:lnTo>
                <a:lnTo>
                  <a:pt x="307848" y="70104"/>
                </a:lnTo>
                <a:lnTo>
                  <a:pt x="307848" y="71628"/>
                </a:lnTo>
                <a:lnTo>
                  <a:pt x="306324" y="71628"/>
                </a:lnTo>
                <a:lnTo>
                  <a:pt x="304800" y="73152"/>
                </a:lnTo>
                <a:lnTo>
                  <a:pt x="303276" y="73152"/>
                </a:lnTo>
                <a:lnTo>
                  <a:pt x="292608" y="74676"/>
                </a:lnTo>
                <a:lnTo>
                  <a:pt x="292608" y="77723"/>
                </a:lnTo>
                <a:lnTo>
                  <a:pt x="294132" y="79247"/>
                </a:lnTo>
                <a:lnTo>
                  <a:pt x="294132" y="94487"/>
                </a:lnTo>
                <a:lnTo>
                  <a:pt x="291083" y="103631"/>
                </a:lnTo>
                <a:lnTo>
                  <a:pt x="288036" y="108204"/>
                </a:lnTo>
                <a:close/>
              </a:path>
              <a:path w="524509" h="210819">
                <a:moveTo>
                  <a:pt x="256032" y="126491"/>
                </a:moveTo>
                <a:lnTo>
                  <a:pt x="243840" y="126491"/>
                </a:lnTo>
                <a:lnTo>
                  <a:pt x="240792" y="124968"/>
                </a:lnTo>
                <a:lnTo>
                  <a:pt x="262128" y="124968"/>
                </a:lnTo>
                <a:lnTo>
                  <a:pt x="256032" y="126491"/>
                </a:lnTo>
                <a:close/>
              </a:path>
              <a:path w="524509" h="210819">
                <a:moveTo>
                  <a:pt x="297688" y="190499"/>
                </a:moveTo>
                <a:lnTo>
                  <a:pt x="259080" y="190499"/>
                </a:lnTo>
                <a:lnTo>
                  <a:pt x="263652" y="188976"/>
                </a:lnTo>
                <a:lnTo>
                  <a:pt x="266700" y="188976"/>
                </a:lnTo>
                <a:lnTo>
                  <a:pt x="272796" y="185928"/>
                </a:lnTo>
                <a:lnTo>
                  <a:pt x="274320" y="184404"/>
                </a:lnTo>
                <a:lnTo>
                  <a:pt x="277368" y="182879"/>
                </a:lnTo>
                <a:lnTo>
                  <a:pt x="277368" y="181355"/>
                </a:lnTo>
                <a:lnTo>
                  <a:pt x="278892" y="178307"/>
                </a:lnTo>
                <a:lnTo>
                  <a:pt x="280416" y="176783"/>
                </a:lnTo>
                <a:lnTo>
                  <a:pt x="280416" y="172212"/>
                </a:lnTo>
                <a:lnTo>
                  <a:pt x="272796" y="164591"/>
                </a:lnTo>
                <a:lnTo>
                  <a:pt x="269748" y="164591"/>
                </a:lnTo>
                <a:lnTo>
                  <a:pt x="266700" y="163068"/>
                </a:lnTo>
                <a:lnTo>
                  <a:pt x="234696" y="163068"/>
                </a:lnTo>
                <a:lnTo>
                  <a:pt x="231648" y="161544"/>
                </a:lnTo>
                <a:lnTo>
                  <a:pt x="305308" y="161544"/>
                </a:lnTo>
                <a:lnTo>
                  <a:pt x="306324" y="164591"/>
                </a:lnTo>
                <a:lnTo>
                  <a:pt x="306324" y="175260"/>
                </a:lnTo>
                <a:lnTo>
                  <a:pt x="304800" y="179831"/>
                </a:lnTo>
                <a:lnTo>
                  <a:pt x="297688" y="190499"/>
                </a:lnTo>
                <a:close/>
              </a:path>
              <a:path w="524509" h="210819">
                <a:moveTo>
                  <a:pt x="355092" y="169163"/>
                </a:moveTo>
                <a:lnTo>
                  <a:pt x="326136" y="169163"/>
                </a:lnTo>
                <a:lnTo>
                  <a:pt x="326136" y="0"/>
                </a:lnTo>
                <a:lnTo>
                  <a:pt x="355092" y="0"/>
                </a:lnTo>
                <a:lnTo>
                  <a:pt x="355092" y="65531"/>
                </a:lnTo>
                <a:lnTo>
                  <a:pt x="419608" y="65531"/>
                </a:lnTo>
                <a:lnTo>
                  <a:pt x="423672" y="71628"/>
                </a:lnTo>
                <a:lnTo>
                  <a:pt x="424053" y="73152"/>
                </a:lnTo>
                <a:lnTo>
                  <a:pt x="370332" y="73152"/>
                </a:lnTo>
                <a:lnTo>
                  <a:pt x="365760" y="76199"/>
                </a:lnTo>
                <a:lnTo>
                  <a:pt x="362712" y="77723"/>
                </a:lnTo>
                <a:lnTo>
                  <a:pt x="358140" y="80771"/>
                </a:lnTo>
                <a:lnTo>
                  <a:pt x="355092" y="85344"/>
                </a:lnTo>
                <a:lnTo>
                  <a:pt x="355092" y="169163"/>
                </a:lnTo>
                <a:close/>
              </a:path>
              <a:path w="524509" h="210819">
                <a:moveTo>
                  <a:pt x="419608" y="65531"/>
                </a:moveTo>
                <a:lnTo>
                  <a:pt x="355092" y="65531"/>
                </a:lnTo>
                <a:lnTo>
                  <a:pt x="359664" y="60959"/>
                </a:lnTo>
                <a:lnTo>
                  <a:pt x="368808" y="54863"/>
                </a:lnTo>
                <a:lnTo>
                  <a:pt x="374904" y="51816"/>
                </a:lnTo>
                <a:lnTo>
                  <a:pt x="381000" y="50291"/>
                </a:lnTo>
                <a:lnTo>
                  <a:pt x="394716" y="50291"/>
                </a:lnTo>
                <a:lnTo>
                  <a:pt x="419608" y="65531"/>
                </a:lnTo>
                <a:close/>
              </a:path>
              <a:path w="524509" h="210819">
                <a:moveTo>
                  <a:pt x="428244" y="169163"/>
                </a:moveTo>
                <a:lnTo>
                  <a:pt x="399288" y="169163"/>
                </a:lnTo>
                <a:lnTo>
                  <a:pt x="399288" y="88391"/>
                </a:lnTo>
                <a:lnTo>
                  <a:pt x="397764" y="82295"/>
                </a:lnTo>
                <a:lnTo>
                  <a:pt x="394716" y="77723"/>
                </a:lnTo>
                <a:lnTo>
                  <a:pt x="391668" y="74676"/>
                </a:lnTo>
                <a:lnTo>
                  <a:pt x="387096" y="73152"/>
                </a:lnTo>
                <a:lnTo>
                  <a:pt x="424053" y="73152"/>
                </a:lnTo>
                <a:lnTo>
                  <a:pt x="425196" y="77723"/>
                </a:lnTo>
                <a:lnTo>
                  <a:pt x="426720" y="82295"/>
                </a:lnTo>
                <a:lnTo>
                  <a:pt x="428244" y="88391"/>
                </a:lnTo>
                <a:lnTo>
                  <a:pt x="428244" y="169163"/>
                </a:lnTo>
                <a:close/>
              </a:path>
              <a:path w="524509" h="210819">
                <a:moveTo>
                  <a:pt x="521208" y="73152"/>
                </a:moveTo>
                <a:lnTo>
                  <a:pt x="448056" y="73152"/>
                </a:lnTo>
                <a:lnTo>
                  <a:pt x="446532" y="71628"/>
                </a:lnTo>
                <a:lnTo>
                  <a:pt x="445008" y="71628"/>
                </a:lnTo>
                <a:lnTo>
                  <a:pt x="445008" y="56387"/>
                </a:lnTo>
                <a:lnTo>
                  <a:pt x="463296" y="53339"/>
                </a:lnTo>
                <a:lnTo>
                  <a:pt x="469392" y="21335"/>
                </a:lnTo>
                <a:lnTo>
                  <a:pt x="469392" y="19812"/>
                </a:lnTo>
                <a:lnTo>
                  <a:pt x="470916" y="18287"/>
                </a:lnTo>
                <a:lnTo>
                  <a:pt x="472440" y="18287"/>
                </a:lnTo>
                <a:lnTo>
                  <a:pt x="472440" y="16763"/>
                </a:lnTo>
                <a:lnTo>
                  <a:pt x="490728" y="16763"/>
                </a:lnTo>
                <a:lnTo>
                  <a:pt x="490728" y="53339"/>
                </a:lnTo>
                <a:lnTo>
                  <a:pt x="521208" y="53339"/>
                </a:lnTo>
                <a:lnTo>
                  <a:pt x="521208" y="73152"/>
                </a:lnTo>
                <a:close/>
              </a:path>
              <a:path w="524509" h="210819">
                <a:moveTo>
                  <a:pt x="505968" y="170687"/>
                </a:moveTo>
                <a:lnTo>
                  <a:pt x="484632" y="170687"/>
                </a:lnTo>
                <a:lnTo>
                  <a:pt x="475488" y="167639"/>
                </a:lnTo>
                <a:lnTo>
                  <a:pt x="463296" y="73152"/>
                </a:lnTo>
                <a:lnTo>
                  <a:pt x="490728" y="73152"/>
                </a:lnTo>
                <a:lnTo>
                  <a:pt x="490728" y="140207"/>
                </a:lnTo>
                <a:lnTo>
                  <a:pt x="492252" y="143255"/>
                </a:lnTo>
                <a:lnTo>
                  <a:pt x="493776" y="144779"/>
                </a:lnTo>
                <a:lnTo>
                  <a:pt x="495300" y="147828"/>
                </a:lnTo>
                <a:lnTo>
                  <a:pt x="516636" y="147828"/>
                </a:lnTo>
                <a:lnTo>
                  <a:pt x="524256" y="161544"/>
                </a:lnTo>
                <a:lnTo>
                  <a:pt x="521208" y="164591"/>
                </a:lnTo>
                <a:lnTo>
                  <a:pt x="516636" y="166115"/>
                </a:lnTo>
                <a:lnTo>
                  <a:pt x="510540" y="169163"/>
                </a:lnTo>
                <a:lnTo>
                  <a:pt x="505968" y="170687"/>
                </a:lnTo>
                <a:close/>
              </a:path>
              <a:path w="524509" h="210819">
                <a:moveTo>
                  <a:pt x="516636" y="147828"/>
                </a:moveTo>
                <a:lnTo>
                  <a:pt x="505968" y="147828"/>
                </a:lnTo>
                <a:lnTo>
                  <a:pt x="507492" y="146304"/>
                </a:lnTo>
                <a:lnTo>
                  <a:pt x="510540" y="146304"/>
                </a:lnTo>
                <a:lnTo>
                  <a:pt x="510540" y="144779"/>
                </a:lnTo>
                <a:lnTo>
                  <a:pt x="515112" y="144779"/>
                </a:lnTo>
                <a:lnTo>
                  <a:pt x="515112" y="146304"/>
                </a:lnTo>
                <a:lnTo>
                  <a:pt x="516636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77056" y="2766060"/>
            <a:ext cx="1458467" cy="167640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5588507" y="2769108"/>
            <a:ext cx="414655" cy="165100"/>
          </a:xfrm>
          <a:custGeom>
            <a:avLst/>
            <a:gdLst/>
            <a:ahLst/>
            <a:cxnLst/>
            <a:rect l="l" t="t" r="r" b="b"/>
            <a:pathLst>
              <a:path w="414654" h="165100">
                <a:moveTo>
                  <a:pt x="15240" y="44195"/>
                </a:moveTo>
                <a:lnTo>
                  <a:pt x="10668" y="44195"/>
                </a:lnTo>
                <a:lnTo>
                  <a:pt x="6096" y="42672"/>
                </a:lnTo>
                <a:lnTo>
                  <a:pt x="6096" y="36575"/>
                </a:lnTo>
                <a:lnTo>
                  <a:pt x="9144" y="30480"/>
                </a:lnTo>
                <a:lnTo>
                  <a:pt x="10668" y="24383"/>
                </a:lnTo>
                <a:lnTo>
                  <a:pt x="13716" y="19811"/>
                </a:lnTo>
                <a:lnTo>
                  <a:pt x="18288" y="15240"/>
                </a:lnTo>
                <a:lnTo>
                  <a:pt x="21336" y="10667"/>
                </a:lnTo>
                <a:lnTo>
                  <a:pt x="25908" y="7619"/>
                </a:lnTo>
                <a:lnTo>
                  <a:pt x="32004" y="4572"/>
                </a:lnTo>
                <a:lnTo>
                  <a:pt x="36576" y="3048"/>
                </a:lnTo>
                <a:lnTo>
                  <a:pt x="42672" y="0"/>
                </a:lnTo>
                <a:lnTo>
                  <a:pt x="67056" y="0"/>
                </a:lnTo>
                <a:lnTo>
                  <a:pt x="73152" y="1524"/>
                </a:lnTo>
                <a:lnTo>
                  <a:pt x="77724" y="3048"/>
                </a:lnTo>
                <a:lnTo>
                  <a:pt x="83820" y="6095"/>
                </a:lnTo>
                <a:lnTo>
                  <a:pt x="86868" y="9143"/>
                </a:lnTo>
                <a:lnTo>
                  <a:pt x="45720" y="9143"/>
                </a:lnTo>
                <a:lnTo>
                  <a:pt x="36576" y="12191"/>
                </a:lnTo>
                <a:lnTo>
                  <a:pt x="33528" y="15240"/>
                </a:lnTo>
                <a:lnTo>
                  <a:pt x="30480" y="16764"/>
                </a:lnTo>
                <a:lnTo>
                  <a:pt x="25908" y="19811"/>
                </a:lnTo>
                <a:lnTo>
                  <a:pt x="24384" y="22859"/>
                </a:lnTo>
                <a:lnTo>
                  <a:pt x="21336" y="27432"/>
                </a:lnTo>
                <a:lnTo>
                  <a:pt x="19812" y="30480"/>
                </a:lnTo>
                <a:lnTo>
                  <a:pt x="16764" y="39624"/>
                </a:lnTo>
                <a:lnTo>
                  <a:pt x="16764" y="42672"/>
                </a:lnTo>
                <a:lnTo>
                  <a:pt x="15240" y="44195"/>
                </a:lnTo>
                <a:close/>
              </a:path>
              <a:path w="414654" h="165100">
                <a:moveTo>
                  <a:pt x="85344" y="155448"/>
                </a:moveTo>
                <a:lnTo>
                  <a:pt x="59436" y="155448"/>
                </a:lnTo>
                <a:lnTo>
                  <a:pt x="65532" y="153924"/>
                </a:lnTo>
                <a:lnTo>
                  <a:pt x="70104" y="150875"/>
                </a:lnTo>
                <a:lnTo>
                  <a:pt x="76200" y="149351"/>
                </a:lnTo>
                <a:lnTo>
                  <a:pt x="80772" y="146303"/>
                </a:lnTo>
                <a:lnTo>
                  <a:pt x="83820" y="143256"/>
                </a:lnTo>
                <a:lnTo>
                  <a:pt x="86868" y="138683"/>
                </a:lnTo>
                <a:lnTo>
                  <a:pt x="89916" y="135635"/>
                </a:lnTo>
                <a:lnTo>
                  <a:pt x="94488" y="121919"/>
                </a:lnTo>
                <a:lnTo>
                  <a:pt x="94488" y="112775"/>
                </a:lnTo>
                <a:lnTo>
                  <a:pt x="92964" y="108203"/>
                </a:lnTo>
                <a:lnTo>
                  <a:pt x="91440" y="105156"/>
                </a:lnTo>
                <a:lnTo>
                  <a:pt x="89916" y="100583"/>
                </a:lnTo>
                <a:lnTo>
                  <a:pt x="86868" y="96011"/>
                </a:lnTo>
                <a:lnTo>
                  <a:pt x="80772" y="89916"/>
                </a:lnTo>
                <a:lnTo>
                  <a:pt x="74676" y="88391"/>
                </a:lnTo>
                <a:lnTo>
                  <a:pt x="70104" y="86867"/>
                </a:lnTo>
                <a:lnTo>
                  <a:pt x="64008" y="83819"/>
                </a:lnTo>
                <a:lnTo>
                  <a:pt x="47244" y="83819"/>
                </a:lnTo>
                <a:lnTo>
                  <a:pt x="47244" y="76200"/>
                </a:lnTo>
                <a:lnTo>
                  <a:pt x="54864" y="76200"/>
                </a:lnTo>
                <a:lnTo>
                  <a:pt x="60960" y="74675"/>
                </a:lnTo>
                <a:lnTo>
                  <a:pt x="65532" y="73151"/>
                </a:lnTo>
                <a:lnTo>
                  <a:pt x="71628" y="71627"/>
                </a:lnTo>
                <a:lnTo>
                  <a:pt x="76200" y="68580"/>
                </a:lnTo>
                <a:lnTo>
                  <a:pt x="85344" y="59435"/>
                </a:lnTo>
                <a:lnTo>
                  <a:pt x="86868" y="54864"/>
                </a:lnTo>
                <a:lnTo>
                  <a:pt x="88392" y="51816"/>
                </a:lnTo>
                <a:lnTo>
                  <a:pt x="89916" y="47243"/>
                </a:lnTo>
                <a:lnTo>
                  <a:pt x="89916" y="36575"/>
                </a:lnTo>
                <a:lnTo>
                  <a:pt x="88392" y="30480"/>
                </a:lnTo>
                <a:lnTo>
                  <a:pt x="86868" y="27432"/>
                </a:lnTo>
                <a:lnTo>
                  <a:pt x="85344" y="22859"/>
                </a:lnTo>
                <a:lnTo>
                  <a:pt x="76200" y="13716"/>
                </a:lnTo>
                <a:lnTo>
                  <a:pt x="73152" y="12191"/>
                </a:lnTo>
                <a:lnTo>
                  <a:pt x="64008" y="9143"/>
                </a:lnTo>
                <a:lnTo>
                  <a:pt x="86868" y="9143"/>
                </a:lnTo>
                <a:lnTo>
                  <a:pt x="94488" y="16764"/>
                </a:lnTo>
                <a:lnTo>
                  <a:pt x="97536" y="22859"/>
                </a:lnTo>
                <a:lnTo>
                  <a:pt x="99060" y="27432"/>
                </a:lnTo>
                <a:lnTo>
                  <a:pt x="100584" y="33527"/>
                </a:lnTo>
                <a:lnTo>
                  <a:pt x="100584" y="50291"/>
                </a:lnTo>
                <a:lnTo>
                  <a:pt x="99060" y="54864"/>
                </a:lnTo>
                <a:lnTo>
                  <a:pt x="96012" y="57911"/>
                </a:lnTo>
                <a:lnTo>
                  <a:pt x="94488" y="62483"/>
                </a:lnTo>
                <a:lnTo>
                  <a:pt x="85344" y="71627"/>
                </a:lnTo>
                <a:lnTo>
                  <a:pt x="82296" y="73151"/>
                </a:lnTo>
                <a:lnTo>
                  <a:pt x="77724" y="76200"/>
                </a:lnTo>
                <a:lnTo>
                  <a:pt x="73152" y="77724"/>
                </a:lnTo>
                <a:lnTo>
                  <a:pt x="68580" y="77724"/>
                </a:lnTo>
                <a:lnTo>
                  <a:pt x="77152" y="80295"/>
                </a:lnTo>
                <a:lnTo>
                  <a:pt x="104584" y="111156"/>
                </a:lnTo>
                <a:lnTo>
                  <a:pt x="105156" y="118872"/>
                </a:lnTo>
                <a:lnTo>
                  <a:pt x="105156" y="124967"/>
                </a:lnTo>
                <a:lnTo>
                  <a:pt x="103632" y="131064"/>
                </a:lnTo>
                <a:lnTo>
                  <a:pt x="100584" y="137159"/>
                </a:lnTo>
                <a:lnTo>
                  <a:pt x="97536" y="141732"/>
                </a:lnTo>
                <a:lnTo>
                  <a:pt x="94488" y="147827"/>
                </a:lnTo>
                <a:lnTo>
                  <a:pt x="89916" y="150875"/>
                </a:lnTo>
                <a:lnTo>
                  <a:pt x="85344" y="155448"/>
                </a:lnTo>
                <a:close/>
              </a:path>
              <a:path w="414654" h="165100">
                <a:moveTo>
                  <a:pt x="60960" y="164591"/>
                </a:moveTo>
                <a:lnTo>
                  <a:pt x="44196" y="164591"/>
                </a:lnTo>
                <a:lnTo>
                  <a:pt x="36576" y="163067"/>
                </a:lnTo>
                <a:lnTo>
                  <a:pt x="30480" y="160019"/>
                </a:lnTo>
                <a:lnTo>
                  <a:pt x="24384" y="158495"/>
                </a:lnTo>
                <a:lnTo>
                  <a:pt x="18288" y="155448"/>
                </a:lnTo>
                <a:lnTo>
                  <a:pt x="15240" y="150875"/>
                </a:lnTo>
                <a:lnTo>
                  <a:pt x="7620" y="143256"/>
                </a:lnTo>
                <a:lnTo>
                  <a:pt x="6096" y="137159"/>
                </a:lnTo>
                <a:lnTo>
                  <a:pt x="3048" y="132588"/>
                </a:lnTo>
                <a:lnTo>
                  <a:pt x="0" y="123443"/>
                </a:lnTo>
                <a:lnTo>
                  <a:pt x="4572" y="121919"/>
                </a:lnTo>
                <a:lnTo>
                  <a:pt x="6096" y="120395"/>
                </a:lnTo>
                <a:lnTo>
                  <a:pt x="9144" y="120395"/>
                </a:lnTo>
                <a:lnTo>
                  <a:pt x="9144" y="121919"/>
                </a:lnTo>
                <a:lnTo>
                  <a:pt x="10668" y="121919"/>
                </a:lnTo>
                <a:lnTo>
                  <a:pt x="10668" y="123443"/>
                </a:lnTo>
                <a:lnTo>
                  <a:pt x="12192" y="124967"/>
                </a:lnTo>
                <a:lnTo>
                  <a:pt x="12192" y="126491"/>
                </a:lnTo>
                <a:lnTo>
                  <a:pt x="13716" y="128016"/>
                </a:lnTo>
                <a:lnTo>
                  <a:pt x="13716" y="131064"/>
                </a:lnTo>
                <a:lnTo>
                  <a:pt x="16764" y="134111"/>
                </a:lnTo>
                <a:lnTo>
                  <a:pt x="16764" y="137159"/>
                </a:lnTo>
                <a:lnTo>
                  <a:pt x="18288" y="138683"/>
                </a:lnTo>
                <a:lnTo>
                  <a:pt x="19812" y="141732"/>
                </a:lnTo>
                <a:lnTo>
                  <a:pt x="22860" y="143256"/>
                </a:lnTo>
                <a:lnTo>
                  <a:pt x="24384" y="146303"/>
                </a:lnTo>
                <a:lnTo>
                  <a:pt x="27432" y="147827"/>
                </a:lnTo>
                <a:lnTo>
                  <a:pt x="28956" y="149351"/>
                </a:lnTo>
                <a:lnTo>
                  <a:pt x="35052" y="152400"/>
                </a:lnTo>
                <a:lnTo>
                  <a:pt x="39624" y="153924"/>
                </a:lnTo>
                <a:lnTo>
                  <a:pt x="42672" y="153924"/>
                </a:lnTo>
                <a:lnTo>
                  <a:pt x="47244" y="155448"/>
                </a:lnTo>
                <a:lnTo>
                  <a:pt x="85344" y="155448"/>
                </a:lnTo>
                <a:lnTo>
                  <a:pt x="73152" y="161543"/>
                </a:lnTo>
                <a:lnTo>
                  <a:pt x="60960" y="164591"/>
                </a:lnTo>
                <a:close/>
              </a:path>
              <a:path w="414654" h="165100">
                <a:moveTo>
                  <a:pt x="143256" y="164591"/>
                </a:moveTo>
                <a:lnTo>
                  <a:pt x="137160" y="164591"/>
                </a:lnTo>
                <a:lnTo>
                  <a:pt x="134112" y="163067"/>
                </a:lnTo>
                <a:lnTo>
                  <a:pt x="132588" y="161543"/>
                </a:lnTo>
                <a:lnTo>
                  <a:pt x="131064" y="158495"/>
                </a:lnTo>
                <a:lnTo>
                  <a:pt x="129540" y="156972"/>
                </a:lnTo>
                <a:lnTo>
                  <a:pt x="129540" y="150875"/>
                </a:lnTo>
                <a:lnTo>
                  <a:pt x="131064" y="149351"/>
                </a:lnTo>
                <a:lnTo>
                  <a:pt x="131064" y="147827"/>
                </a:lnTo>
                <a:lnTo>
                  <a:pt x="132588" y="147827"/>
                </a:lnTo>
                <a:lnTo>
                  <a:pt x="132588" y="146303"/>
                </a:lnTo>
                <a:lnTo>
                  <a:pt x="135636" y="143256"/>
                </a:lnTo>
                <a:lnTo>
                  <a:pt x="144780" y="143256"/>
                </a:lnTo>
                <a:lnTo>
                  <a:pt x="149352" y="147827"/>
                </a:lnTo>
                <a:lnTo>
                  <a:pt x="149352" y="149351"/>
                </a:lnTo>
                <a:lnTo>
                  <a:pt x="150876" y="150875"/>
                </a:lnTo>
                <a:lnTo>
                  <a:pt x="150876" y="156972"/>
                </a:lnTo>
                <a:lnTo>
                  <a:pt x="149352" y="158495"/>
                </a:lnTo>
                <a:lnTo>
                  <a:pt x="149352" y="160019"/>
                </a:lnTo>
                <a:lnTo>
                  <a:pt x="147828" y="161543"/>
                </a:lnTo>
                <a:lnTo>
                  <a:pt x="146304" y="161543"/>
                </a:lnTo>
                <a:lnTo>
                  <a:pt x="146304" y="163067"/>
                </a:lnTo>
                <a:lnTo>
                  <a:pt x="144780" y="163067"/>
                </a:lnTo>
                <a:lnTo>
                  <a:pt x="143256" y="164591"/>
                </a:lnTo>
                <a:close/>
              </a:path>
              <a:path w="414654" h="165100">
                <a:moveTo>
                  <a:pt x="195072" y="74675"/>
                </a:moveTo>
                <a:lnTo>
                  <a:pt x="187452" y="73151"/>
                </a:lnTo>
                <a:lnTo>
                  <a:pt x="199644" y="1524"/>
                </a:lnTo>
                <a:lnTo>
                  <a:pt x="272796" y="1524"/>
                </a:lnTo>
                <a:lnTo>
                  <a:pt x="272796" y="9143"/>
                </a:lnTo>
                <a:lnTo>
                  <a:pt x="271272" y="9143"/>
                </a:lnTo>
                <a:lnTo>
                  <a:pt x="269748" y="10667"/>
                </a:lnTo>
                <a:lnTo>
                  <a:pt x="208788" y="10667"/>
                </a:lnTo>
                <a:lnTo>
                  <a:pt x="198120" y="65532"/>
                </a:lnTo>
                <a:lnTo>
                  <a:pt x="248412" y="65532"/>
                </a:lnTo>
                <a:lnTo>
                  <a:pt x="254508" y="67056"/>
                </a:lnTo>
                <a:lnTo>
                  <a:pt x="259080" y="70103"/>
                </a:lnTo>
                <a:lnTo>
                  <a:pt x="214884" y="70103"/>
                </a:lnTo>
                <a:lnTo>
                  <a:pt x="210312" y="71627"/>
                </a:lnTo>
                <a:lnTo>
                  <a:pt x="205740" y="71627"/>
                </a:lnTo>
                <a:lnTo>
                  <a:pt x="199644" y="73151"/>
                </a:lnTo>
                <a:lnTo>
                  <a:pt x="195072" y="74675"/>
                </a:lnTo>
                <a:close/>
              </a:path>
              <a:path w="414654" h="165100">
                <a:moveTo>
                  <a:pt x="248412" y="65532"/>
                </a:moveTo>
                <a:lnTo>
                  <a:pt x="198120" y="65532"/>
                </a:lnTo>
                <a:lnTo>
                  <a:pt x="204216" y="64008"/>
                </a:lnTo>
                <a:lnTo>
                  <a:pt x="208788" y="62483"/>
                </a:lnTo>
                <a:lnTo>
                  <a:pt x="213360" y="62483"/>
                </a:lnTo>
                <a:lnTo>
                  <a:pt x="217932" y="60959"/>
                </a:lnTo>
                <a:lnTo>
                  <a:pt x="234696" y="60959"/>
                </a:lnTo>
                <a:lnTo>
                  <a:pt x="242316" y="62483"/>
                </a:lnTo>
                <a:lnTo>
                  <a:pt x="248412" y="65532"/>
                </a:lnTo>
                <a:close/>
              </a:path>
              <a:path w="414654" h="165100">
                <a:moveTo>
                  <a:pt x="254000" y="155448"/>
                </a:moveTo>
                <a:lnTo>
                  <a:pt x="228600" y="155448"/>
                </a:lnTo>
                <a:lnTo>
                  <a:pt x="233172" y="153924"/>
                </a:lnTo>
                <a:lnTo>
                  <a:pt x="239268" y="152400"/>
                </a:lnTo>
                <a:lnTo>
                  <a:pt x="245364" y="149351"/>
                </a:lnTo>
                <a:lnTo>
                  <a:pt x="249936" y="146303"/>
                </a:lnTo>
                <a:lnTo>
                  <a:pt x="257556" y="138683"/>
                </a:lnTo>
                <a:lnTo>
                  <a:pt x="260604" y="134111"/>
                </a:lnTo>
                <a:lnTo>
                  <a:pt x="262128" y="129540"/>
                </a:lnTo>
                <a:lnTo>
                  <a:pt x="265176" y="123443"/>
                </a:lnTo>
                <a:lnTo>
                  <a:pt x="266700" y="117348"/>
                </a:lnTo>
                <a:lnTo>
                  <a:pt x="266700" y="103632"/>
                </a:lnTo>
                <a:lnTo>
                  <a:pt x="263652" y="94488"/>
                </a:lnTo>
                <a:lnTo>
                  <a:pt x="262128" y="88391"/>
                </a:lnTo>
                <a:lnTo>
                  <a:pt x="259080" y="85343"/>
                </a:lnTo>
                <a:lnTo>
                  <a:pt x="256032" y="80772"/>
                </a:lnTo>
                <a:lnTo>
                  <a:pt x="252984" y="77724"/>
                </a:lnTo>
                <a:lnTo>
                  <a:pt x="248412" y="74675"/>
                </a:lnTo>
                <a:lnTo>
                  <a:pt x="242316" y="73151"/>
                </a:lnTo>
                <a:lnTo>
                  <a:pt x="237744" y="71627"/>
                </a:lnTo>
                <a:lnTo>
                  <a:pt x="231648" y="70103"/>
                </a:lnTo>
                <a:lnTo>
                  <a:pt x="259080" y="70103"/>
                </a:lnTo>
                <a:lnTo>
                  <a:pt x="268224" y="79248"/>
                </a:lnTo>
                <a:lnTo>
                  <a:pt x="271272" y="83819"/>
                </a:lnTo>
                <a:lnTo>
                  <a:pt x="274320" y="89916"/>
                </a:lnTo>
                <a:lnTo>
                  <a:pt x="277368" y="102108"/>
                </a:lnTo>
                <a:lnTo>
                  <a:pt x="277368" y="118872"/>
                </a:lnTo>
                <a:lnTo>
                  <a:pt x="275844" y="126491"/>
                </a:lnTo>
                <a:lnTo>
                  <a:pt x="269748" y="138683"/>
                </a:lnTo>
                <a:lnTo>
                  <a:pt x="265176" y="144780"/>
                </a:lnTo>
                <a:lnTo>
                  <a:pt x="256032" y="153924"/>
                </a:lnTo>
                <a:lnTo>
                  <a:pt x="254000" y="155448"/>
                </a:lnTo>
                <a:close/>
              </a:path>
              <a:path w="414654" h="165100">
                <a:moveTo>
                  <a:pt x="228600" y="164591"/>
                </a:moveTo>
                <a:lnTo>
                  <a:pt x="213360" y="164591"/>
                </a:lnTo>
                <a:lnTo>
                  <a:pt x="204216" y="161543"/>
                </a:lnTo>
                <a:lnTo>
                  <a:pt x="201168" y="161543"/>
                </a:lnTo>
                <a:lnTo>
                  <a:pt x="196596" y="160019"/>
                </a:lnTo>
                <a:lnTo>
                  <a:pt x="181356" y="152400"/>
                </a:lnTo>
                <a:lnTo>
                  <a:pt x="179832" y="149351"/>
                </a:lnTo>
                <a:lnTo>
                  <a:pt x="182880" y="144780"/>
                </a:lnTo>
                <a:lnTo>
                  <a:pt x="184404" y="143256"/>
                </a:lnTo>
                <a:lnTo>
                  <a:pt x="187452" y="143256"/>
                </a:lnTo>
                <a:lnTo>
                  <a:pt x="188976" y="144780"/>
                </a:lnTo>
                <a:lnTo>
                  <a:pt x="190500" y="144780"/>
                </a:lnTo>
                <a:lnTo>
                  <a:pt x="192024" y="146303"/>
                </a:lnTo>
                <a:lnTo>
                  <a:pt x="204216" y="152400"/>
                </a:lnTo>
                <a:lnTo>
                  <a:pt x="207264" y="152400"/>
                </a:lnTo>
                <a:lnTo>
                  <a:pt x="216408" y="155448"/>
                </a:lnTo>
                <a:lnTo>
                  <a:pt x="254000" y="155448"/>
                </a:lnTo>
                <a:lnTo>
                  <a:pt x="249936" y="158495"/>
                </a:lnTo>
                <a:lnTo>
                  <a:pt x="242316" y="160019"/>
                </a:lnTo>
                <a:lnTo>
                  <a:pt x="236220" y="163067"/>
                </a:lnTo>
                <a:lnTo>
                  <a:pt x="228600" y="164591"/>
                </a:lnTo>
                <a:close/>
              </a:path>
              <a:path w="414654" h="165100">
                <a:moveTo>
                  <a:pt x="324612" y="44195"/>
                </a:moveTo>
                <a:lnTo>
                  <a:pt x="320040" y="44195"/>
                </a:lnTo>
                <a:lnTo>
                  <a:pt x="315468" y="42672"/>
                </a:lnTo>
                <a:lnTo>
                  <a:pt x="315468" y="36575"/>
                </a:lnTo>
                <a:lnTo>
                  <a:pt x="316992" y="30480"/>
                </a:lnTo>
                <a:lnTo>
                  <a:pt x="345948" y="3048"/>
                </a:lnTo>
                <a:lnTo>
                  <a:pt x="352044" y="0"/>
                </a:lnTo>
                <a:lnTo>
                  <a:pt x="376428" y="0"/>
                </a:lnTo>
                <a:lnTo>
                  <a:pt x="382524" y="1524"/>
                </a:lnTo>
                <a:lnTo>
                  <a:pt x="387096" y="3048"/>
                </a:lnTo>
                <a:lnTo>
                  <a:pt x="396240" y="9143"/>
                </a:lnTo>
                <a:lnTo>
                  <a:pt x="355092" y="9143"/>
                </a:lnTo>
                <a:lnTo>
                  <a:pt x="345948" y="12191"/>
                </a:lnTo>
                <a:lnTo>
                  <a:pt x="342900" y="15240"/>
                </a:lnTo>
                <a:lnTo>
                  <a:pt x="338328" y="16764"/>
                </a:lnTo>
                <a:lnTo>
                  <a:pt x="332232" y="22859"/>
                </a:lnTo>
                <a:lnTo>
                  <a:pt x="330708" y="27432"/>
                </a:lnTo>
                <a:lnTo>
                  <a:pt x="329184" y="30480"/>
                </a:lnTo>
                <a:lnTo>
                  <a:pt x="326136" y="39624"/>
                </a:lnTo>
                <a:lnTo>
                  <a:pt x="324612" y="42672"/>
                </a:lnTo>
                <a:lnTo>
                  <a:pt x="324612" y="44195"/>
                </a:lnTo>
                <a:close/>
              </a:path>
              <a:path w="414654" h="165100">
                <a:moveTo>
                  <a:pt x="394716" y="155448"/>
                </a:moveTo>
                <a:lnTo>
                  <a:pt x="368808" y="155448"/>
                </a:lnTo>
                <a:lnTo>
                  <a:pt x="374904" y="153924"/>
                </a:lnTo>
                <a:lnTo>
                  <a:pt x="379476" y="150875"/>
                </a:lnTo>
                <a:lnTo>
                  <a:pt x="385572" y="149351"/>
                </a:lnTo>
                <a:lnTo>
                  <a:pt x="390144" y="146303"/>
                </a:lnTo>
                <a:lnTo>
                  <a:pt x="393192" y="143256"/>
                </a:lnTo>
                <a:lnTo>
                  <a:pt x="396240" y="138683"/>
                </a:lnTo>
                <a:lnTo>
                  <a:pt x="399288" y="135635"/>
                </a:lnTo>
                <a:lnTo>
                  <a:pt x="403860" y="121919"/>
                </a:lnTo>
                <a:lnTo>
                  <a:pt x="403860" y="112775"/>
                </a:lnTo>
                <a:lnTo>
                  <a:pt x="402336" y="108203"/>
                </a:lnTo>
                <a:lnTo>
                  <a:pt x="400812" y="105156"/>
                </a:lnTo>
                <a:lnTo>
                  <a:pt x="399288" y="100583"/>
                </a:lnTo>
                <a:lnTo>
                  <a:pt x="396240" y="96011"/>
                </a:lnTo>
                <a:lnTo>
                  <a:pt x="390144" y="89916"/>
                </a:lnTo>
                <a:lnTo>
                  <a:pt x="377952" y="86867"/>
                </a:lnTo>
                <a:lnTo>
                  <a:pt x="373380" y="83819"/>
                </a:lnTo>
                <a:lnTo>
                  <a:pt x="356616" y="83819"/>
                </a:lnTo>
                <a:lnTo>
                  <a:pt x="356616" y="76200"/>
                </a:lnTo>
                <a:lnTo>
                  <a:pt x="364236" y="76200"/>
                </a:lnTo>
                <a:lnTo>
                  <a:pt x="370332" y="74675"/>
                </a:lnTo>
                <a:lnTo>
                  <a:pt x="374904" y="73151"/>
                </a:lnTo>
                <a:lnTo>
                  <a:pt x="381000" y="71627"/>
                </a:lnTo>
                <a:lnTo>
                  <a:pt x="385572" y="68580"/>
                </a:lnTo>
                <a:lnTo>
                  <a:pt x="394716" y="59435"/>
                </a:lnTo>
                <a:lnTo>
                  <a:pt x="396240" y="54864"/>
                </a:lnTo>
                <a:lnTo>
                  <a:pt x="397764" y="51816"/>
                </a:lnTo>
                <a:lnTo>
                  <a:pt x="399288" y="47243"/>
                </a:lnTo>
                <a:lnTo>
                  <a:pt x="399288" y="36575"/>
                </a:lnTo>
                <a:lnTo>
                  <a:pt x="397764" y="30480"/>
                </a:lnTo>
                <a:lnTo>
                  <a:pt x="396240" y="27432"/>
                </a:lnTo>
                <a:lnTo>
                  <a:pt x="394716" y="22859"/>
                </a:lnTo>
                <a:lnTo>
                  <a:pt x="385572" y="13716"/>
                </a:lnTo>
                <a:lnTo>
                  <a:pt x="382524" y="12191"/>
                </a:lnTo>
                <a:lnTo>
                  <a:pt x="373380" y="9143"/>
                </a:lnTo>
                <a:lnTo>
                  <a:pt x="396240" y="9143"/>
                </a:lnTo>
                <a:lnTo>
                  <a:pt x="403860" y="16764"/>
                </a:lnTo>
                <a:lnTo>
                  <a:pt x="406908" y="22859"/>
                </a:lnTo>
                <a:lnTo>
                  <a:pt x="408432" y="27432"/>
                </a:lnTo>
                <a:lnTo>
                  <a:pt x="409956" y="33527"/>
                </a:lnTo>
                <a:lnTo>
                  <a:pt x="409956" y="50291"/>
                </a:lnTo>
                <a:lnTo>
                  <a:pt x="406908" y="54864"/>
                </a:lnTo>
                <a:lnTo>
                  <a:pt x="405384" y="57911"/>
                </a:lnTo>
                <a:lnTo>
                  <a:pt x="403860" y="62483"/>
                </a:lnTo>
                <a:lnTo>
                  <a:pt x="394716" y="71627"/>
                </a:lnTo>
                <a:lnTo>
                  <a:pt x="390144" y="73151"/>
                </a:lnTo>
                <a:lnTo>
                  <a:pt x="387096" y="76200"/>
                </a:lnTo>
                <a:lnTo>
                  <a:pt x="382524" y="77724"/>
                </a:lnTo>
                <a:lnTo>
                  <a:pt x="377952" y="77724"/>
                </a:lnTo>
                <a:lnTo>
                  <a:pt x="386524" y="80295"/>
                </a:lnTo>
                <a:lnTo>
                  <a:pt x="413956" y="111156"/>
                </a:lnTo>
                <a:lnTo>
                  <a:pt x="414528" y="118872"/>
                </a:lnTo>
                <a:lnTo>
                  <a:pt x="414528" y="124967"/>
                </a:lnTo>
                <a:lnTo>
                  <a:pt x="413004" y="131064"/>
                </a:lnTo>
                <a:lnTo>
                  <a:pt x="409956" y="137159"/>
                </a:lnTo>
                <a:lnTo>
                  <a:pt x="406908" y="141732"/>
                </a:lnTo>
                <a:lnTo>
                  <a:pt x="403860" y="147827"/>
                </a:lnTo>
                <a:lnTo>
                  <a:pt x="399288" y="150875"/>
                </a:lnTo>
                <a:lnTo>
                  <a:pt x="394716" y="155448"/>
                </a:lnTo>
                <a:close/>
              </a:path>
              <a:path w="414654" h="165100">
                <a:moveTo>
                  <a:pt x="370332" y="164591"/>
                </a:moveTo>
                <a:lnTo>
                  <a:pt x="353568" y="164591"/>
                </a:lnTo>
                <a:lnTo>
                  <a:pt x="345948" y="163067"/>
                </a:lnTo>
                <a:lnTo>
                  <a:pt x="339852" y="160019"/>
                </a:lnTo>
                <a:lnTo>
                  <a:pt x="333756" y="158495"/>
                </a:lnTo>
                <a:lnTo>
                  <a:pt x="327660" y="155448"/>
                </a:lnTo>
                <a:lnTo>
                  <a:pt x="324612" y="150875"/>
                </a:lnTo>
                <a:lnTo>
                  <a:pt x="316992" y="143256"/>
                </a:lnTo>
                <a:lnTo>
                  <a:pt x="315468" y="137159"/>
                </a:lnTo>
                <a:lnTo>
                  <a:pt x="312420" y="132588"/>
                </a:lnTo>
                <a:lnTo>
                  <a:pt x="309372" y="123443"/>
                </a:lnTo>
                <a:lnTo>
                  <a:pt x="313944" y="121919"/>
                </a:lnTo>
                <a:lnTo>
                  <a:pt x="315468" y="120395"/>
                </a:lnTo>
                <a:lnTo>
                  <a:pt x="318516" y="120395"/>
                </a:lnTo>
                <a:lnTo>
                  <a:pt x="318516" y="121919"/>
                </a:lnTo>
                <a:lnTo>
                  <a:pt x="320040" y="121919"/>
                </a:lnTo>
                <a:lnTo>
                  <a:pt x="320040" y="123443"/>
                </a:lnTo>
                <a:lnTo>
                  <a:pt x="321564" y="124967"/>
                </a:lnTo>
                <a:lnTo>
                  <a:pt x="321564" y="126491"/>
                </a:lnTo>
                <a:lnTo>
                  <a:pt x="323088" y="128016"/>
                </a:lnTo>
                <a:lnTo>
                  <a:pt x="323088" y="131064"/>
                </a:lnTo>
                <a:lnTo>
                  <a:pt x="324612" y="132588"/>
                </a:lnTo>
                <a:lnTo>
                  <a:pt x="324612" y="134111"/>
                </a:lnTo>
                <a:lnTo>
                  <a:pt x="326136" y="137159"/>
                </a:lnTo>
                <a:lnTo>
                  <a:pt x="327660" y="138683"/>
                </a:lnTo>
                <a:lnTo>
                  <a:pt x="329184" y="141732"/>
                </a:lnTo>
                <a:lnTo>
                  <a:pt x="332232" y="143256"/>
                </a:lnTo>
                <a:lnTo>
                  <a:pt x="333756" y="146303"/>
                </a:lnTo>
                <a:lnTo>
                  <a:pt x="335280" y="147827"/>
                </a:lnTo>
                <a:lnTo>
                  <a:pt x="344424" y="152400"/>
                </a:lnTo>
                <a:lnTo>
                  <a:pt x="348996" y="153924"/>
                </a:lnTo>
                <a:lnTo>
                  <a:pt x="352044" y="153924"/>
                </a:lnTo>
                <a:lnTo>
                  <a:pt x="356616" y="155448"/>
                </a:lnTo>
                <a:lnTo>
                  <a:pt x="394716" y="155448"/>
                </a:lnTo>
                <a:lnTo>
                  <a:pt x="382524" y="161543"/>
                </a:lnTo>
                <a:lnTo>
                  <a:pt x="370332" y="164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388607" y="2769108"/>
            <a:ext cx="417830" cy="165100"/>
          </a:xfrm>
          <a:custGeom>
            <a:avLst/>
            <a:gdLst/>
            <a:ahLst/>
            <a:cxnLst/>
            <a:rect l="l" t="t" r="r" b="b"/>
            <a:pathLst>
              <a:path w="417829" h="165100">
                <a:moveTo>
                  <a:pt x="60960" y="164591"/>
                </a:moveTo>
                <a:lnTo>
                  <a:pt x="45720" y="164591"/>
                </a:lnTo>
                <a:lnTo>
                  <a:pt x="38100" y="163067"/>
                </a:lnTo>
                <a:lnTo>
                  <a:pt x="4572" y="138683"/>
                </a:lnTo>
                <a:lnTo>
                  <a:pt x="0" y="126491"/>
                </a:lnTo>
                <a:lnTo>
                  <a:pt x="0" y="114300"/>
                </a:lnTo>
                <a:lnTo>
                  <a:pt x="1524" y="108203"/>
                </a:lnTo>
                <a:lnTo>
                  <a:pt x="4572" y="99059"/>
                </a:lnTo>
                <a:lnTo>
                  <a:pt x="7620" y="96011"/>
                </a:lnTo>
                <a:lnTo>
                  <a:pt x="10668" y="91440"/>
                </a:lnTo>
                <a:lnTo>
                  <a:pt x="16764" y="85343"/>
                </a:lnTo>
                <a:lnTo>
                  <a:pt x="21336" y="83819"/>
                </a:lnTo>
                <a:lnTo>
                  <a:pt x="25908" y="80772"/>
                </a:lnTo>
                <a:lnTo>
                  <a:pt x="35052" y="77724"/>
                </a:lnTo>
                <a:lnTo>
                  <a:pt x="30480" y="76200"/>
                </a:lnTo>
                <a:lnTo>
                  <a:pt x="27432" y="74675"/>
                </a:lnTo>
                <a:lnTo>
                  <a:pt x="22860" y="73151"/>
                </a:lnTo>
                <a:lnTo>
                  <a:pt x="13716" y="64008"/>
                </a:lnTo>
                <a:lnTo>
                  <a:pt x="12192" y="60959"/>
                </a:lnTo>
                <a:lnTo>
                  <a:pt x="9144" y="57911"/>
                </a:lnTo>
                <a:lnTo>
                  <a:pt x="7620" y="53340"/>
                </a:lnTo>
                <a:lnTo>
                  <a:pt x="7620" y="48767"/>
                </a:lnTo>
                <a:lnTo>
                  <a:pt x="6096" y="45719"/>
                </a:lnTo>
                <a:lnTo>
                  <a:pt x="6096" y="35051"/>
                </a:lnTo>
                <a:lnTo>
                  <a:pt x="7620" y="28956"/>
                </a:lnTo>
                <a:lnTo>
                  <a:pt x="9144" y="24383"/>
                </a:lnTo>
                <a:lnTo>
                  <a:pt x="18288" y="10667"/>
                </a:lnTo>
                <a:lnTo>
                  <a:pt x="27432" y="4572"/>
                </a:lnTo>
                <a:lnTo>
                  <a:pt x="33528" y="3048"/>
                </a:lnTo>
                <a:lnTo>
                  <a:pt x="39624" y="0"/>
                </a:lnTo>
                <a:lnTo>
                  <a:pt x="67056" y="0"/>
                </a:lnTo>
                <a:lnTo>
                  <a:pt x="71628" y="3048"/>
                </a:lnTo>
                <a:lnTo>
                  <a:pt x="77724" y="4572"/>
                </a:lnTo>
                <a:lnTo>
                  <a:pt x="82296" y="7619"/>
                </a:lnTo>
                <a:lnTo>
                  <a:pt x="47244" y="7619"/>
                </a:lnTo>
                <a:lnTo>
                  <a:pt x="28956" y="13716"/>
                </a:lnTo>
                <a:lnTo>
                  <a:pt x="22860" y="19811"/>
                </a:lnTo>
                <a:lnTo>
                  <a:pt x="21336" y="24383"/>
                </a:lnTo>
                <a:lnTo>
                  <a:pt x="19812" y="27432"/>
                </a:lnTo>
                <a:lnTo>
                  <a:pt x="16764" y="36575"/>
                </a:lnTo>
                <a:lnTo>
                  <a:pt x="16764" y="45719"/>
                </a:lnTo>
                <a:lnTo>
                  <a:pt x="18288" y="48767"/>
                </a:lnTo>
                <a:lnTo>
                  <a:pt x="19812" y="53340"/>
                </a:lnTo>
                <a:lnTo>
                  <a:pt x="19812" y="57911"/>
                </a:lnTo>
                <a:lnTo>
                  <a:pt x="32004" y="70103"/>
                </a:lnTo>
                <a:lnTo>
                  <a:pt x="41148" y="73151"/>
                </a:lnTo>
                <a:lnTo>
                  <a:pt x="47244" y="74675"/>
                </a:lnTo>
                <a:lnTo>
                  <a:pt x="79248" y="74675"/>
                </a:lnTo>
                <a:lnTo>
                  <a:pt x="70104" y="77724"/>
                </a:lnTo>
                <a:lnTo>
                  <a:pt x="74676" y="79248"/>
                </a:lnTo>
                <a:lnTo>
                  <a:pt x="80772" y="80772"/>
                </a:lnTo>
                <a:lnTo>
                  <a:pt x="82296" y="82295"/>
                </a:lnTo>
                <a:lnTo>
                  <a:pt x="48768" y="82295"/>
                </a:lnTo>
                <a:lnTo>
                  <a:pt x="39624" y="85343"/>
                </a:lnTo>
                <a:lnTo>
                  <a:pt x="33528" y="85343"/>
                </a:lnTo>
                <a:lnTo>
                  <a:pt x="28956" y="88391"/>
                </a:lnTo>
                <a:lnTo>
                  <a:pt x="25908" y="91440"/>
                </a:lnTo>
                <a:lnTo>
                  <a:pt x="21336" y="92964"/>
                </a:lnTo>
                <a:lnTo>
                  <a:pt x="15240" y="102108"/>
                </a:lnTo>
                <a:lnTo>
                  <a:pt x="13716" y="106680"/>
                </a:lnTo>
                <a:lnTo>
                  <a:pt x="12192" y="112775"/>
                </a:lnTo>
                <a:lnTo>
                  <a:pt x="12192" y="129540"/>
                </a:lnTo>
                <a:lnTo>
                  <a:pt x="15240" y="134111"/>
                </a:lnTo>
                <a:lnTo>
                  <a:pt x="16764" y="138683"/>
                </a:lnTo>
                <a:lnTo>
                  <a:pt x="36576" y="152400"/>
                </a:lnTo>
                <a:lnTo>
                  <a:pt x="41148" y="155448"/>
                </a:lnTo>
                <a:lnTo>
                  <a:pt x="86868" y="155448"/>
                </a:lnTo>
                <a:lnTo>
                  <a:pt x="74676" y="161543"/>
                </a:lnTo>
                <a:lnTo>
                  <a:pt x="68580" y="163067"/>
                </a:lnTo>
                <a:lnTo>
                  <a:pt x="60960" y="164591"/>
                </a:lnTo>
                <a:close/>
              </a:path>
              <a:path w="417829" h="165100">
                <a:moveTo>
                  <a:pt x="79248" y="74675"/>
                </a:moveTo>
                <a:lnTo>
                  <a:pt x="59436" y="74675"/>
                </a:lnTo>
                <a:lnTo>
                  <a:pt x="73152" y="70103"/>
                </a:lnTo>
                <a:lnTo>
                  <a:pt x="77724" y="67056"/>
                </a:lnTo>
                <a:lnTo>
                  <a:pt x="83820" y="60959"/>
                </a:lnTo>
                <a:lnTo>
                  <a:pt x="85344" y="57911"/>
                </a:lnTo>
                <a:lnTo>
                  <a:pt x="88392" y="48767"/>
                </a:lnTo>
                <a:lnTo>
                  <a:pt x="88392" y="32003"/>
                </a:lnTo>
                <a:lnTo>
                  <a:pt x="59436" y="7619"/>
                </a:lnTo>
                <a:lnTo>
                  <a:pt x="82296" y="7619"/>
                </a:lnTo>
                <a:lnTo>
                  <a:pt x="86868" y="10667"/>
                </a:lnTo>
                <a:lnTo>
                  <a:pt x="91440" y="15240"/>
                </a:lnTo>
                <a:lnTo>
                  <a:pt x="94488" y="19811"/>
                </a:lnTo>
                <a:lnTo>
                  <a:pt x="96012" y="24383"/>
                </a:lnTo>
                <a:lnTo>
                  <a:pt x="99060" y="28956"/>
                </a:lnTo>
                <a:lnTo>
                  <a:pt x="99060" y="48767"/>
                </a:lnTo>
                <a:lnTo>
                  <a:pt x="96012" y="57911"/>
                </a:lnTo>
                <a:lnTo>
                  <a:pt x="94488" y="60959"/>
                </a:lnTo>
                <a:lnTo>
                  <a:pt x="91440" y="64008"/>
                </a:lnTo>
                <a:lnTo>
                  <a:pt x="89916" y="67056"/>
                </a:lnTo>
                <a:lnTo>
                  <a:pt x="86868" y="70103"/>
                </a:lnTo>
                <a:lnTo>
                  <a:pt x="82296" y="73151"/>
                </a:lnTo>
                <a:lnTo>
                  <a:pt x="79248" y="74675"/>
                </a:lnTo>
                <a:close/>
              </a:path>
              <a:path w="417829" h="165100">
                <a:moveTo>
                  <a:pt x="86868" y="155448"/>
                </a:moveTo>
                <a:lnTo>
                  <a:pt x="64008" y="155448"/>
                </a:lnTo>
                <a:lnTo>
                  <a:pt x="70104" y="152400"/>
                </a:lnTo>
                <a:lnTo>
                  <a:pt x="79248" y="149351"/>
                </a:lnTo>
                <a:lnTo>
                  <a:pt x="82296" y="146303"/>
                </a:lnTo>
                <a:lnTo>
                  <a:pt x="86868" y="143256"/>
                </a:lnTo>
                <a:lnTo>
                  <a:pt x="89916" y="138683"/>
                </a:lnTo>
                <a:lnTo>
                  <a:pt x="94488" y="124967"/>
                </a:lnTo>
                <a:lnTo>
                  <a:pt x="94488" y="112775"/>
                </a:lnTo>
                <a:lnTo>
                  <a:pt x="92964" y="106680"/>
                </a:lnTo>
                <a:lnTo>
                  <a:pt x="89916" y="102108"/>
                </a:lnTo>
                <a:lnTo>
                  <a:pt x="88392" y="97535"/>
                </a:lnTo>
                <a:lnTo>
                  <a:pt x="83820" y="92964"/>
                </a:lnTo>
                <a:lnTo>
                  <a:pt x="80772" y="91440"/>
                </a:lnTo>
                <a:lnTo>
                  <a:pt x="71628" y="85343"/>
                </a:lnTo>
                <a:lnTo>
                  <a:pt x="67056" y="85343"/>
                </a:lnTo>
                <a:lnTo>
                  <a:pt x="57912" y="82295"/>
                </a:lnTo>
                <a:lnTo>
                  <a:pt x="82296" y="82295"/>
                </a:lnTo>
                <a:lnTo>
                  <a:pt x="83820" y="83819"/>
                </a:lnTo>
                <a:lnTo>
                  <a:pt x="88392" y="85343"/>
                </a:lnTo>
                <a:lnTo>
                  <a:pt x="102108" y="103632"/>
                </a:lnTo>
                <a:lnTo>
                  <a:pt x="105156" y="108203"/>
                </a:lnTo>
                <a:lnTo>
                  <a:pt x="105156" y="126491"/>
                </a:lnTo>
                <a:lnTo>
                  <a:pt x="102108" y="138683"/>
                </a:lnTo>
                <a:lnTo>
                  <a:pt x="96012" y="147827"/>
                </a:lnTo>
                <a:lnTo>
                  <a:pt x="91440" y="152400"/>
                </a:lnTo>
                <a:lnTo>
                  <a:pt x="86868" y="155448"/>
                </a:lnTo>
                <a:close/>
              </a:path>
              <a:path w="417829" h="165100">
                <a:moveTo>
                  <a:pt x="144780" y="164591"/>
                </a:moveTo>
                <a:lnTo>
                  <a:pt x="138684" y="164591"/>
                </a:lnTo>
                <a:lnTo>
                  <a:pt x="135636" y="163067"/>
                </a:lnTo>
                <a:lnTo>
                  <a:pt x="134112" y="161543"/>
                </a:lnTo>
                <a:lnTo>
                  <a:pt x="132588" y="158495"/>
                </a:lnTo>
                <a:lnTo>
                  <a:pt x="131064" y="156972"/>
                </a:lnTo>
                <a:lnTo>
                  <a:pt x="131064" y="150875"/>
                </a:lnTo>
                <a:lnTo>
                  <a:pt x="132588" y="149351"/>
                </a:lnTo>
                <a:lnTo>
                  <a:pt x="132588" y="147827"/>
                </a:lnTo>
                <a:lnTo>
                  <a:pt x="137160" y="143256"/>
                </a:lnTo>
                <a:lnTo>
                  <a:pt x="146304" y="143256"/>
                </a:lnTo>
                <a:lnTo>
                  <a:pt x="146304" y="144780"/>
                </a:lnTo>
                <a:lnTo>
                  <a:pt x="147828" y="144780"/>
                </a:lnTo>
                <a:lnTo>
                  <a:pt x="149352" y="146303"/>
                </a:lnTo>
                <a:lnTo>
                  <a:pt x="149352" y="147827"/>
                </a:lnTo>
                <a:lnTo>
                  <a:pt x="150876" y="147827"/>
                </a:lnTo>
                <a:lnTo>
                  <a:pt x="150876" y="149351"/>
                </a:lnTo>
                <a:lnTo>
                  <a:pt x="152400" y="150875"/>
                </a:lnTo>
                <a:lnTo>
                  <a:pt x="152400" y="156972"/>
                </a:lnTo>
                <a:lnTo>
                  <a:pt x="149352" y="160019"/>
                </a:lnTo>
                <a:lnTo>
                  <a:pt x="149352" y="161543"/>
                </a:lnTo>
                <a:lnTo>
                  <a:pt x="147828" y="161543"/>
                </a:lnTo>
                <a:lnTo>
                  <a:pt x="144780" y="164591"/>
                </a:lnTo>
                <a:close/>
              </a:path>
              <a:path w="417829" h="165100">
                <a:moveTo>
                  <a:pt x="291084" y="115824"/>
                </a:moveTo>
                <a:lnTo>
                  <a:pt x="173736" y="115824"/>
                </a:lnTo>
                <a:lnTo>
                  <a:pt x="172212" y="114300"/>
                </a:lnTo>
                <a:lnTo>
                  <a:pt x="172212" y="112775"/>
                </a:lnTo>
                <a:lnTo>
                  <a:pt x="170688" y="108203"/>
                </a:lnTo>
                <a:lnTo>
                  <a:pt x="251460" y="1524"/>
                </a:lnTo>
                <a:lnTo>
                  <a:pt x="262128" y="1524"/>
                </a:lnTo>
                <a:lnTo>
                  <a:pt x="262128" y="15240"/>
                </a:lnTo>
                <a:lnTo>
                  <a:pt x="252984" y="15240"/>
                </a:lnTo>
                <a:lnTo>
                  <a:pt x="182880" y="108203"/>
                </a:lnTo>
                <a:lnTo>
                  <a:pt x="291084" y="108203"/>
                </a:lnTo>
                <a:lnTo>
                  <a:pt x="291084" y="115824"/>
                </a:lnTo>
                <a:close/>
              </a:path>
              <a:path w="417829" h="165100">
                <a:moveTo>
                  <a:pt x="262128" y="108203"/>
                </a:moveTo>
                <a:lnTo>
                  <a:pt x="251460" y="108203"/>
                </a:lnTo>
                <a:lnTo>
                  <a:pt x="251460" y="18288"/>
                </a:lnTo>
                <a:lnTo>
                  <a:pt x="252984" y="18288"/>
                </a:lnTo>
                <a:lnTo>
                  <a:pt x="252984" y="15240"/>
                </a:lnTo>
                <a:lnTo>
                  <a:pt x="262128" y="15240"/>
                </a:lnTo>
                <a:lnTo>
                  <a:pt x="262128" y="108203"/>
                </a:lnTo>
                <a:close/>
              </a:path>
              <a:path w="417829" h="165100">
                <a:moveTo>
                  <a:pt x="262128" y="163067"/>
                </a:moveTo>
                <a:lnTo>
                  <a:pt x="251460" y="163067"/>
                </a:lnTo>
                <a:lnTo>
                  <a:pt x="251460" y="115824"/>
                </a:lnTo>
                <a:lnTo>
                  <a:pt x="262128" y="115824"/>
                </a:lnTo>
                <a:lnTo>
                  <a:pt x="262128" y="163067"/>
                </a:lnTo>
                <a:close/>
              </a:path>
              <a:path w="417829" h="165100">
                <a:moveTo>
                  <a:pt x="338328" y="163067"/>
                </a:moveTo>
                <a:lnTo>
                  <a:pt x="329184" y="163067"/>
                </a:lnTo>
                <a:lnTo>
                  <a:pt x="403860" y="16764"/>
                </a:lnTo>
                <a:lnTo>
                  <a:pt x="403860" y="15240"/>
                </a:lnTo>
                <a:lnTo>
                  <a:pt x="405384" y="12191"/>
                </a:lnTo>
                <a:lnTo>
                  <a:pt x="406908" y="10667"/>
                </a:lnTo>
                <a:lnTo>
                  <a:pt x="312420" y="10667"/>
                </a:lnTo>
                <a:lnTo>
                  <a:pt x="310896" y="9143"/>
                </a:lnTo>
                <a:lnTo>
                  <a:pt x="310896" y="1524"/>
                </a:lnTo>
                <a:lnTo>
                  <a:pt x="417576" y="1524"/>
                </a:lnTo>
                <a:lnTo>
                  <a:pt x="417576" y="10667"/>
                </a:lnTo>
                <a:lnTo>
                  <a:pt x="416052" y="12191"/>
                </a:lnTo>
                <a:lnTo>
                  <a:pt x="342900" y="158495"/>
                </a:lnTo>
                <a:lnTo>
                  <a:pt x="342900" y="160019"/>
                </a:lnTo>
                <a:lnTo>
                  <a:pt x="341376" y="160019"/>
                </a:lnTo>
                <a:lnTo>
                  <a:pt x="338328" y="163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89248" y="3157727"/>
            <a:ext cx="964692" cy="167640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5590032" y="3162300"/>
            <a:ext cx="416559" cy="163195"/>
          </a:xfrm>
          <a:custGeom>
            <a:avLst/>
            <a:gdLst/>
            <a:ahLst/>
            <a:cxnLst/>
            <a:rect l="l" t="t" r="r" b="b"/>
            <a:pathLst>
              <a:path w="416560" h="163195">
                <a:moveTo>
                  <a:pt x="57912" y="163068"/>
                </a:moveTo>
                <a:lnTo>
                  <a:pt x="42672" y="163068"/>
                </a:lnTo>
                <a:lnTo>
                  <a:pt x="35052" y="161544"/>
                </a:lnTo>
                <a:lnTo>
                  <a:pt x="3048" y="132588"/>
                </a:lnTo>
                <a:lnTo>
                  <a:pt x="0" y="118872"/>
                </a:lnTo>
                <a:lnTo>
                  <a:pt x="0" y="103632"/>
                </a:lnTo>
                <a:lnTo>
                  <a:pt x="19812" y="62484"/>
                </a:lnTo>
                <a:lnTo>
                  <a:pt x="64008" y="3048"/>
                </a:lnTo>
                <a:lnTo>
                  <a:pt x="67056" y="0"/>
                </a:lnTo>
                <a:lnTo>
                  <a:pt x="79248" y="0"/>
                </a:lnTo>
                <a:lnTo>
                  <a:pt x="32004" y="62484"/>
                </a:lnTo>
                <a:lnTo>
                  <a:pt x="28956" y="67056"/>
                </a:lnTo>
                <a:lnTo>
                  <a:pt x="24384" y="71628"/>
                </a:lnTo>
                <a:lnTo>
                  <a:pt x="19812" y="80772"/>
                </a:lnTo>
                <a:lnTo>
                  <a:pt x="26670" y="80772"/>
                </a:lnTo>
                <a:lnTo>
                  <a:pt x="24384" y="82296"/>
                </a:lnTo>
                <a:lnTo>
                  <a:pt x="21336" y="86868"/>
                </a:lnTo>
                <a:lnTo>
                  <a:pt x="18288" y="89916"/>
                </a:lnTo>
                <a:lnTo>
                  <a:pt x="15240" y="94488"/>
                </a:lnTo>
                <a:lnTo>
                  <a:pt x="13716" y="99060"/>
                </a:lnTo>
                <a:lnTo>
                  <a:pt x="10668" y="103632"/>
                </a:lnTo>
                <a:lnTo>
                  <a:pt x="10668" y="124968"/>
                </a:lnTo>
                <a:lnTo>
                  <a:pt x="13716" y="129540"/>
                </a:lnTo>
                <a:lnTo>
                  <a:pt x="16764" y="138684"/>
                </a:lnTo>
                <a:lnTo>
                  <a:pt x="24384" y="146304"/>
                </a:lnTo>
                <a:lnTo>
                  <a:pt x="28956" y="149352"/>
                </a:lnTo>
                <a:lnTo>
                  <a:pt x="33528" y="150876"/>
                </a:lnTo>
                <a:lnTo>
                  <a:pt x="38100" y="153924"/>
                </a:lnTo>
                <a:lnTo>
                  <a:pt x="83820" y="153924"/>
                </a:lnTo>
                <a:lnTo>
                  <a:pt x="71628" y="160020"/>
                </a:lnTo>
                <a:lnTo>
                  <a:pt x="65532" y="161544"/>
                </a:lnTo>
                <a:lnTo>
                  <a:pt x="57912" y="163068"/>
                </a:lnTo>
                <a:close/>
              </a:path>
              <a:path w="416560" h="163195">
                <a:moveTo>
                  <a:pt x="26670" y="80772"/>
                </a:moveTo>
                <a:lnTo>
                  <a:pt x="19812" y="80772"/>
                </a:lnTo>
                <a:lnTo>
                  <a:pt x="28956" y="71628"/>
                </a:lnTo>
                <a:lnTo>
                  <a:pt x="35052" y="68580"/>
                </a:lnTo>
                <a:lnTo>
                  <a:pt x="41148" y="67056"/>
                </a:lnTo>
                <a:lnTo>
                  <a:pt x="48768" y="65532"/>
                </a:lnTo>
                <a:lnTo>
                  <a:pt x="62484" y="65532"/>
                </a:lnTo>
                <a:lnTo>
                  <a:pt x="74676" y="68580"/>
                </a:lnTo>
                <a:lnTo>
                  <a:pt x="80772" y="71628"/>
                </a:lnTo>
                <a:lnTo>
                  <a:pt x="83058" y="73152"/>
                </a:lnTo>
                <a:lnTo>
                  <a:pt x="45720" y="73152"/>
                </a:lnTo>
                <a:lnTo>
                  <a:pt x="39624" y="74676"/>
                </a:lnTo>
                <a:lnTo>
                  <a:pt x="35052" y="77724"/>
                </a:lnTo>
                <a:lnTo>
                  <a:pt x="28956" y="79248"/>
                </a:lnTo>
                <a:lnTo>
                  <a:pt x="26670" y="80772"/>
                </a:lnTo>
                <a:close/>
              </a:path>
              <a:path w="416560" h="163195">
                <a:moveTo>
                  <a:pt x="83820" y="153924"/>
                </a:moveTo>
                <a:lnTo>
                  <a:pt x="62484" y="153924"/>
                </a:lnTo>
                <a:lnTo>
                  <a:pt x="67056" y="150876"/>
                </a:lnTo>
                <a:lnTo>
                  <a:pt x="73152" y="149352"/>
                </a:lnTo>
                <a:lnTo>
                  <a:pt x="77724" y="146304"/>
                </a:lnTo>
                <a:lnTo>
                  <a:pt x="88392" y="135636"/>
                </a:lnTo>
                <a:lnTo>
                  <a:pt x="89916" y="129540"/>
                </a:lnTo>
                <a:lnTo>
                  <a:pt x="92964" y="120396"/>
                </a:lnTo>
                <a:lnTo>
                  <a:pt x="92964" y="108204"/>
                </a:lnTo>
                <a:lnTo>
                  <a:pt x="91440" y="102108"/>
                </a:lnTo>
                <a:lnTo>
                  <a:pt x="89916" y="97536"/>
                </a:lnTo>
                <a:lnTo>
                  <a:pt x="88392" y="91440"/>
                </a:lnTo>
                <a:lnTo>
                  <a:pt x="77724" y="80772"/>
                </a:lnTo>
                <a:lnTo>
                  <a:pt x="73152" y="77724"/>
                </a:lnTo>
                <a:lnTo>
                  <a:pt x="64008" y="74676"/>
                </a:lnTo>
                <a:lnTo>
                  <a:pt x="57912" y="73152"/>
                </a:lnTo>
                <a:lnTo>
                  <a:pt x="83058" y="73152"/>
                </a:lnTo>
                <a:lnTo>
                  <a:pt x="89916" y="77724"/>
                </a:lnTo>
                <a:lnTo>
                  <a:pt x="94488" y="82296"/>
                </a:lnTo>
                <a:lnTo>
                  <a:pt x="97536" y="86868"/>
                </a:lnTo>
                <a:lnTo>
                  <a:pt x="99060" y="92964"/>
                </a:lnTo>
                <a:lnTo>
                  <a:pt x="102108" y="99060"/>
                </a:lnTo>
                <a:lnTo>
                  <a:pt x="103632" y="105156"/>
                </a:lnTo>
                <a:lnTo>
                  <a:pt x="103632" y="120396"/>
                </a:lnTo>
                <a:lnTo>
                  <a:pt x="102108" y="126492"/>
                </a:lnTo>
                <a:lnTo>
                  <a:pt x="99060" y="132588"/>
                </a:lnTo>
                <a:lnTo>
                  <a:pt x="97536" y="140208"/>
                </a:lnTo>
                <a:lnTo>
                  <a:pt x="83820" y="153924"/>
                </a:lnTo>
                <a:close/>
              </a:path>
              <a:path w="416560" h="163195">
                <a:moveTo>
                  <a:pt x="141732" y="143256"/>
                </a:moveTo>
                <a:lnTo>
                  <a:pt x="135636" y="143256"/>
                </a:lnTo>
                <a:lnTo>
                  <a:pt x="137160" y="141732"/>
                </a:lnTo>
                <a:lnTo>
                  <a:pt x="140208" y="141732"/>
                </a:lnTo>
                <a:lnTo>
                  <a:pt x="141732" y="143256"/>
                </a:lnTo>
                <a:close/>
              </a:path>
              <a:path w="416560" h="163195">
                <a:moveTo>
                  <a:pt x="144780" y="144780"/>
                </a:moveTo>
                <a:lnTo>
                  <a:pt x="132588" y="144780"/>
                </a:lnTo>
                <a:lnTo>
                  <a:pt x="132588" y="143256"/>
                </a:lnTo>
                <a:lnTo>
                  <a:pt x="144780" y="143256"/>
                </a:lnTo>
                <a:lnTo>
                  <a:pt x="144780" y="144780"/>
                </a:lnTo>
                <a:close/>
              </a:path>
              <a:path w="416560" h="163195">
                <a:moveTo>
                  <a:pt x="147828" y="149352"/>
                </a:moveTo>
                <a:lnTo>
                  <a:pt x="129540" y="149352"/>
                </a:lnTo>
                <a:lnTo>
                  <a:pt x="129540" y="147828"/>
                </a:lnTo>
                <a:lnTo>
                  <a:pt x="131064" y="146304"/>
                </a:lnTo>
                <a:lnTo>
                  <a:pt x="131064" y="144780"/>
                </a:lnTo>
                <a:lnTo>
                  <a:pt x="146304" y="144780"/>
                </a:lnTo>
                <a:lnTo>
                  <a:pt x="147828" y="146304"/>
                </a:lnTo>
                <a:lnTo>
                  <a:pt x="147828" y="149352"/>
                </a:lnTo>
                <a:close/>
              </a:path>
              <a:path w="416560" h="163195">
                <a:moveTo>
                  <a:pt x="143256" y="163068"/>
                </a:moveTo>
                <a:lnTo>
                  <a:pt x="132588" y="163068"/>
                </a:lnTo>
                <a:lnTo>
                  <a:pt x="131064" y="160020"/>
                </a:lnTo>
                <a:lnTo>
                  <a:pt x="129540" y="158496"/>
                </a:lnTo>
                <a:lnTo>
                  <a:pt x="128016" y="155448"/>
                </a:lnTo>
                <a:lnTo>
                  <a:pt x="128016" y="149352"/>
                </a:lnTo>
                <a:lnTo>
                  <a:pt x="149352" y="149352"/>
                </a:lnTo>
                <a:lnTo>
                  <a:pt x="149352" y="155448"/>
                </a:lnTo>
                <a:lnTo>
                  <a:pt x="147828" y="156972"/>
                </a:lnTo>
                <a:lnTo>
                  <a:pt x="147828" y="160020"/>
                </a:lnTo>
                <a:lnTo>
                  <a:pt x="146304" y="160020"/>
                </a:lnTo>
                <a:lnTo>
                  <a:pt x="143256" y="163068"/>
                </a:lnTo>
                <a:close/>
              </a:path>
              <a:path w="416560" h="163195">
                <a:moveTo>
                  <a:pt x="288036" y="115824"/>
                </a:moveTo>
                <a:lnTo>
                  <a:pt x="170688" y="115824"/>
                </a:lnTo>
                <a:lnTo>
                  <a:pt x="170688" y="114300"/>
                </a:lnTo>
                <a:lnTo>
                  <a:pt x="169164" y="112776"/>
                </a:lnTo>
                <a:lnTo>
                  <a:pt x="167640" y="106680"/>
                </a:lnTo>
                <a:lnTo>
                  <a:pt x="249936" y="0"/>
                </a:lnTo>
                <a:lnTo>
                  <a:pt x="259080" y="0"/>
                </a:lnTo>
                <a:lnTo>
                  <a:pt x="259080" y="13716"/>
                </a:lnTo>
                <a:lnTo>
                  <a:pt x="249936" y="13716"/>
                </a:lnTo>
                <a:lnTo>
                  <a:pt x="179832" y="106680"/>
                </a:lnTo>
                <a:lnTo>
                  <a:pt x="288036" y="106680"/>
                </a:lnTo>
                <a:lnTo>
                  <a:pt x="288036" y="115824"/>
                </a:lnTo>
                <a:close/>
              </a:path>
              <a:path w="416560" h="163195">
                <a:moveTo>
                  <a:pt x="259080" y="106680"/>
                </a:moveTo>
                <a:lnTo>
                  <a:pt x="249936" y="106680"/>
                </a:lnTo>
                <a:lnTo>
                  <a:pt x="249936" y="13716"/>
                </a:lnTo>
                <a:lnTo>
                  <a:pt x="259080" y="13716"/>
                </a:lnTo>
                <a:lnTo>
                  <a:pt x="259080" y="106680"/>
                </a:lnTo>
                <a:close/>
              </a:path>
              <a:path w="416560" h="163195">
                <a:moveTo>
                  <a:pt x="259080" y="161544"/>
                </a:moveTo>
                <a:lnTo>
                  <a:pt x="249936" y="161544"/>
                </a:lnTo>
                <a:lnTo>
                  <a:pt x="249936" y="115824"/>
                </a:lnTo>
                <a:lnTo>
                  <a:pt x="259080" y="115824"/>
                </a:lnTo>
                <a:lnTo>
                  <a:pt x="259080" y="161544"/>
                </a:lnTo>
                <a:close/>
              </a:path>
              <a:path w="416560" h="163195">
                <a:moveTo>
                  <a:pt x="336804" y="161544"/>
                </a:moveTo>
                <a:lnTo>
                  <a:pt x="326136" y="161544"/>
                </a:lnTo>
                <a:lnTo>
                  <a:pt x="400812" y="15240"/>
                </a:lnTo>
                <a:lnTo>
                  <a:pt x="400812" y="13716"/>
                </a:lnTo>
                <a:lnTo>
                  <a:pt x="403860" y="10668"/>
                </a:lnTo>
                <a:lnTo>
                  <a:pt x="309371" y="10668"/>
                </a:lnTo>
                <a:lnTo>
                  <a:pt x="309371" y="9144"/>
                </a:lnTo>
                <a:lnTo>
                  <a:pt x="307848" y="9144"/>
                </a:lnTo>
                <a:lnTo>
                  <a:pt x="307848" y="0"/>
                </a:lnTo>
                <a:lnTo>
                  <a:pt x="416051" y="0"/>
                </a:lnTo>
                <a:lnTo>
                  <a:pt x="416051" y="6096"/>
                </a:lnTo>
                <a:lnTo>
                  <a:pt x="414527" y="7620"/>
                </a:lnTo>
                <a:lnTo>
                  <a:pt x="414527" y="10668"/>
                </a:lnTo>
                <a:lnTo>
                  <a:pt x="339852" y="156972"/>
                </a:lnTo>
                <a:lnTo>
                  <a:pt x="339852" y="158496"/>
                </a:lnTo>
                <a:lnTo>
                  <a:pt x="336804" y="161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6271260" y="3160776"/>
            <a:ext cx="533400" cy="165100"/>
          </a:xfrm>
          <a:custGeom>
            <a:avLst/>
            <a:gdLst/>
            <a:ahLst/>
            <a:cxnLst/>
            <a:rect l="l" t="t" r="r" b="b"/>
            <a:pathLst>
              <a:path w="533400" h="165100">
                <a:moveTo>
                  <a:pt x="9143" y="48767"/>
                </a:moveTo>
                <a:lnTo>
                  <a:pt x="4571" y="48767"/>
                </a:lnTo>
                <a:lnTo>
                  <a:pt x="4571" y="47243"/>
                </a:lnTo>
                <a:lnTo>
                  <a:pt x="3047" y="47243"/>
                </a:lnTo>
                <a:lnTo>
                  <a:pt x="0" y="42672"/>
                </a:lnTo>
                <a:lnTo>
                  <a:pt x="47243" y="1524"/>
                </a:lnTo>
                <a:lnTo>
                  <a:pt x="54863" y="1524"/>
                </a:lnTo>
                <a:lnTo>
                  <a:pt x="54863" y="15240"/>
                </a:lnTo>
                <a:lnTo>
                  <a:pt x="44195" y="15240"/>
                </a:lnTo>
                <a:lnTo>
                  <a:pt x="9143" y="47243"/>
                </a:lnTo>
                <a:lnTo>
                  <a:pt x="9143" y="48767"/>
                </a:lnTo>
                <a:close/>
              </a:path>
              <a:path w="533400" h="165100">
                <a:moveTo>
                  <a:pt x="54863" y="155448"/>
                </a:moveTo>
                <a:lnTo>
                  <a:pt x="44195" y="155448"/>
                </a:lnTo>
                <a:lnTo>
                  <a:pt x="44195" y="15240"/>
                </a:lnTo>
                <a:lnTo>
                  <a:pt x="54863" y="15240"/>
                </a:lnTo>
                <a:lnTo>
                  <a:pt x="54863" y="155448"/>
                </a:lnTo>
                <a:close/>
              </a:path>
              <a:path w="533400" h="165100">
                <a:moveTo>
                  <a:pt x="89916" y="163067"/>
                </a:moveTo>
                <a:lnTo>
                  <a:pt x="7619" y="163067"/>
                </a:lnTo>
                <a:lnTo>
                  <a:pt x="7619" y="155448"/>
                </a:lnTo>
                <a:lnTo>
                  <a:pt x="89916" y="155448"/>
                </a:lnTo>
                <a:lnTo>
                  <a:pt x="89916" y="163067"/>
                </a:lnTo>
                <a:close/>
              </a:path>
              <a:path w="533400" h="165100">
                <a:moveTo>
                  <a:pt x="135635" y="76200"/>
                </a:moveTo>
                <a:lnTo>
                  <a:pt x="129539" y="73151"/>
                </a:lnTo>
                <a:lnTo>
                  <a:pt x="141732" y="1524"/>
                </a:lnTo>
                <a:lnTo>
                  <a:pt x="214883" y="1524"/>
                </a:lnTo>
                <a:lnTo>
                  <a:pt x="214883" y="7620"/>
                </a:lnTo>
                <a:lnTo>
                  <a:pt x="213359" y="9143"/>
                </a:lnTo>
                <a:lnTo>
                  <a:pt x="213359" y="10667"/>
                </a:lnTo>
                <a:lnTo>
                  <a:pt x="211835" y="12191"/>
                </a:lnTo>
                <a:lnTo>
                  <a:pt x="149351" y="12191"/>
                </a:lnTo>
                <a:lnTo>
                  <a:pt x="140207" y="65532"/>
                </a:lnTo>
                <a:lnTo>
                  <a:pt x="188975" y="65532"/>
                </a:lnTo>
                <a:lnTo>
                  <a:pt x="196595" y="68580"/>
                </a:lnTo>
                <a:lnTo>
                  <a:pt x="201167" y="71627"/>
                </a:lnTo>
                <a:lnTo>
                  <a:pt x="152400" y="71627"/>
                </a:lnTo>
                <a:lnTo>
                  <a:pt x="146303" y="73151"/>
                </a:lnTo>
                <a:lnTo>
                  <a:pt x="141732" y="74675"/>
                </a:lnTo>
                <a:lnTo>
                  <a:pt x="135635" y="76200"/>
                </a:lnTo>
                <a:close/>
              </a:path>
              <a:path w="533400" h="165100">
                <a:moveTo>
                  <a:pt x="188975" y="65532"/>
                </a:moveTo>
                <a:lnTo>
                  <a:pt x="140207" y="65532"/>
                </a:lnTo>
                <a:lnTo>
                  <a:pt x="144779" y="64008"/>
                </a:lnTo>
                <a:lnTo>
                  <a:pt x="149351" y="64008"/>
                </a:lnTo>
                <a:lnTo>
                  <a:pt x="153923" y="62483"/>
                </a:lnTo>
                <a:lnTo>
                  <a:pt x="175259" y="62483"/>
                </a:lnTo>
                <a:lnTo>
                  <a:pt x="182879" y="64008"/>
                </a:lnTo>
                <a:lnTo>
                  <a:pt x="188975" y="65532"/>
                </a:lnTo>
                <a:close/>
              </a:path>
              <a:path w="533400" h="165100">
                <a:moveTo>
                  <a:pt x="196595" y="155448"/>
                </a:moveTo>
                <a:lnTo>
                  <a:pt x="169163" y="155448"/>
                </a:lnTo>
                <a:lnTo>
                  <a:pt x="181355" y="152400"/>
                </a:lnTo>
                <a:lnTo>
                  <a:pt x="185927" y="150875"/>
                </a:lnTo>
                <a:lnTo>
                  <a:pt x="190500" y="147827"/>
                </a:lnTo>
                <a:lnTo>
                  <a:pt x="195071" y="143256"/>
                </a:lnTo>
                <a:lnTo>
                  <a:pt x="199643" y="140208"/>
                </a:lnTo>
                <a:lnTo>
                  <a:pt x="202691" y="135635"/>
                </a:lnTo>
                <a:lnTo>
                  <a:pt x="207263" y="117348"/>
                </a:lnTo>
                <a:lnTo>
                  <a:pt x="207263" y="99059"/>
                </a:lnTo>
                <a:lnTo>
                  <a:pt x="205739" y="94488"/>
                </a:lnTo>
                <a:lnTo>
                  <a:pt x="202691" y="89916"/>
                </a:lnTo>
                <a:lnTo>
                  <a:pt x="201167" y="85343"/>
                </a:lnTo>
                <a:lnTo>
                  <a:pt x="196595" y="82296"/>
                </a:lnTo>
                <a:lnTo>
                  <a:pt x="193547" y="79248"/>
                </a:lnTo>
                <a:lnTo>
                  <a:pt x="188975" y="76200"/>
                </a:lnTo>
                <a:lnTo>
                  <a:pt x="184403" y="74675"/>
                </a:lnTo>
                <a:lnTo>
                  <a:pt x="178307" y="71627"/>
                </a:lnTo>
                <a:lnTo>
                  <a:pt x="201167" y="71627"/>
                </a:lnTo>
                <a:lnTo>
                  <a:pt x="210311" y="80772"/>
                </a:lnTo>
                <a:lnTo>
                  <a:pt x="213359" y="85343"/>
                </a:lnTo>
                <a:lnTo>
                  <a:pt x="214883" y="91440"/>
                </a:lnTo>
                <a:lnTo>
                  <a:pt x="217932" y="97535"/>
                </a:lnTo>
                <a:lnTo>
                  <a:pt x="217932" y="118872"/>
                </a:lnTo>
                <a:lnTo>
                  <a:pt x="216407" y="126491"/>
                </a:lnTo>
                <a:lnTo>
                  <a:pt x="214883" y="132588"/>
                </a:lnTo>
                <a:lnTo>
                  <a:pt x="211835" y="140208"/>
                </a:lnTo>
                <a:lnTo>
                  <a:pt x="207263" y="146304"/>
                </a:lnTo>
                <a:lnTo>
                  <a:pt x="202691" y="150875"/>
                </a:lnTo>
                <a:lnTo>
                  <a:pt x="196595" y="155448"/>
                </a:lnTo>
                <a:close/>
              </a:path>
              <a:path w="533400" h="165100">
                <a:moveTo>
                  <a:pt x="170687" y="164591"/>
                </a:moveTo>
                <a:lnTo>
                  <a:pt x="153923" y="164591"/>
                </a:lnTo>
                <a:lnTo>
                  <a:pt x="150875" y="163067"/>
                </a:lnTo>
                <a:lnTo>
                  <a:pt x="146303" y="163067"/>
                </a:lnTo>
                <a:lnTo>
                  <a:pt x="141732" y="161543"/>
                </a:lnTo>
                <a:lnTo>
                  <a:pt x="138683" y="160020"/>
                </a:lnTo>
                <a:lnTo>
                  <a:pt x="135635" y="160020"/>
                </a:lnTo>
                <a:lnTo>
                  <a:pt x="132587" y="158496"/>
                </a:lnTo>
                <a:lnTo>
                  <a:pt x="129539" y="155448"/>
                </a:lnTo>
                <a:lnTo>
                  <a:pt x="120395" y="150875"/>
                </a:lnTo>
                <a:lnTo>
                  <a:pt x="124967" y="146304"/>
                </a:lnTo>
                <a:lnTo>
                  <a:pt x="124967" y="144780"/>
                </a:lnTo>
                <a:lnTo>
                  <a:pt x="129539" y="144780"/>
                </a:lnTo>
                <a:lnTo>
                  <a:pt x="132587" y="146304"/>
                </a:lnTo>
                <a:lnTo>
                  <a:pt x="135635" y="149351"/>
                </a:lnTo>
                <a:lnTo>
                  <a:pt x="138683" y="149351"/>
                </a:lnTo>
                <a:lnTo>
                  <a:pt x="144779" y="152400"/>
                </a:lnTo>
                <a:lnTo>
                  <a:pt x="153923" y="155448"/>
                </a:lnTo>
                <a:lnTo>
                  <a:pt x="196595" y="155448"/>
                </a:lnTo>
                <a:lnTo>
                  <a:pt x="184403" y="161543"/>
                </a:lnTo>
                <a:lnTo>
                  <a:pt x="178307" y="163067"/>
                </a:lnTo>
                <a:lnTo>
                  <a:pt x="170687" y="164591"/>
                </a:lnTo>
                <a:close/>
              </a:path>
              <a:path w="533400" h="165100">
                <a:moveTo>
                  <a:pt x="262127" y="144780"/>
                </a:moveTo>
                <a:lnTo>
                  <a:pt x="256032" y="144780"/>
                </a:lnTo>
                <a:lnTo>
                  <a:pt x="257555" y="143256"/>
                </a:lnTo>
                <a:lnTo>
                  <a:pt x="260603" y="143256"/>
                </a:lnTo>
                <a:lnTo>
                  <a:pt x="262127" y="144780"/>
                </a:lnTo>
                <a:close/>
              </a:path>
              <a:path w="533400" h="165100">
                <a:moveTo>
                  <a:pt x="265175" y="146304"/>
                </a:moveTo>
                <a:lnTo>
                  <a:pt x="252983" y="146304"/>
                </a:lnTo>
                <a:lnTo>
                  <a:pt x="252983" y="144780"/>
                </a:lnTo>
                <a:lnTo>
                  <a:pt x="263651" y="144780"/>
                </a:lnTo>
                <a:lnTo>
                  <a:pt x="265175" y="146304"/>
                </a:lnTo>
                <a:close/>
              </a:path>
              <a:path w="533400" h="165100">
                <a:moveTo>
                  <a:pt x="268223" y="150875"/>
                </a:moveTo>
                <a:lnTo>
                  <a:pt x="249935" y="150875"/>
                </a:lnTo>
                <a:lnTo>
                  <a:pt x="249935" y="147827"/>
                </a:lnTo>
                <a:lnTo>
                  <a:pt x="251459" y="146304"/>
                </a:lnTo>
                <a:lnTo>
                  <a:pt x="266700" y="146304"/>
                </a:lnTo>
                <a:lnTo>
                  <a:pt x="266700" y="147827"/>
                </a:lnTo>
                <a:lnTo>
                  <a:pt x="268223" y="149351"/>
                </a:lnTo>
                <a:lnTo>
                  <a:pt x="268223" y="150875"/>
                </a:lnTo>
                <a:close/>
              </a:path>
              <a:path w="533400" h="165100">
                <a:moveTo>
                  <a:pt x="263651" y="164591"/>
                </a:moveTo>
                <a:lnTo>
                  <a:pt x="252983" y="164591"/>
                </a:lnTo>
                <a:lnTo>
                  <a:pt x="251459" y="161543"/>
                </a:lnTo>
                <a:lnTo>
                  <a:pt x="249935" y="160020"/>
                </a:lnTo>
                <a:lnTo>
                  <a:pt x="248411" y="156972"/>
                </a:lnTo>
                <a:lnTo>
                  <a:pt x="248411" y="150875"/>
                </a:lnTo>
                <a:lnTo>
                  <a:pt x="269747" y="150875"/>
                </a:lnTo>
                <a:lnTo>
                  <a:pt x="269747" y="156972"/>
                </a:lnTo>
                <a:lnTo>
                  <a:pt x="268223" y="158496"/>
                </a:lnTo>
                <a:lnTo>
                  <a:pt x="268223" y="160020"/>
                </a:lnTo>
                <a:lnTo>
                  <a:pt x="265175" y="163067"/>
                </a:lnTo>
                <a:lnTo>
                  <a:pt x="263651" y="163067"/>
                </a:lnTo>
                <a:lnTo>
                  <a:pt x="263651" y="164591"/>
                </a:lnTo>
                <a:close/>
              </a:path>
              <a:path w="533400" h="165100">
                <a:moveTo>
                  <a:pt x="313943" y="76200"/>
                </a:moveTo>
                <a:lnTo>
                  <a:pt x="306323" y="73151"/>
                </a:lnTo>
                <a:lnTo>
                  <a:pt x="318516" y="1524"/>
                </a:lnTo>
                <a:lnTo>
                  <a:pt x="391667" y="1524"/>
                </a:lnTo>
                <a:lnTo>
                  <a:pt x="391667" y="7620"/>
                </a:lnTo>
                <a:lnTo>
                  <a:pt x="390143" y="9143"/>
                </a:lnTo>
                <a:lnTo>
                  <a:pt x="390143" y="10667"/>
                </a:lnTo>
                <a:lnTo>
                  <a:pt x="388619" y="12191"/>
                </a:lnTo>
                <a:lnTo>
                  <a:pt x="326135" y="12191"/>
                </a:lnTo>
                <a:lnTo>
                  <a:pt x="316991" y="65532"/>
                </a:lnTo>
                <a:lnTo>
                  <a:pt x="367283" y="65532"/>
                </a:lnTo>
                <a:lnTo>
                  <a:pt x="373379" y="68580"/>
                </a:lnTo>
                <a:lnTo>
                  <a:pt x="377951" y="71627"/>
                </a:lnTo>
                <a:lnTo>
                  <a:pt x="329183" y="71627"/>
                </a:lnTo>
                <a:lnTo>
                  <a:pt x="324611" y="73151"/>
                </a:lnTo>
                <a:lnTo>
                  <a:pt x="318516" y="74675"/>
                </a:lnTo>
                <a:lnTo>
                  <a:pt x="313943" y="76200"/>
                </a:lnTo>
                <a:close/>
              </a:path>
              <a:path w="533400" h="165100">
                <a:moveTo>
                  <a:pt x="367283" y="65532"/>
                </a:moveTo>
                <a:lnTo>
                  <a:pt x="316991" y="65532"/>
                </a:lnTo>
                <a:lnTo>
                  <a:pt x="321563" y="64008"/>
                </a:lnTo>
                <a:lnTo>
                  <a:pt x="327659" y="64008"/>
                </a:lnTo>
                <a:lnTo>
                  <a:pt x="332232" y="62483"/>
                </a:lnTo>
                <a:lnTo>
                  <a:pt x="353567" y="62483"/>
                </a:lnTo>
                <a:lnTo>
                  <a:pt x="359663" y="64008"/>
                </a:lnTo>
                <a:lnTo>
                  <a:pt x="367283" y="65532"/>
                </a:lnTo>
                <a:close/>
              </a:path>
              <a:path w="533400" h="165100">
                <a:moveTo>
                  <a:pt x="374903" y="155448"/>
                </a:moveTo>
                <a:lnTo>
                  <a:pt x="345947" y="155448"/>
                </a:lnTo>
                <a:lnTo>
                  <a:pt x="358139" y="152400"/>
                </a:lnTo>
                <a:lnTo>
                  <a:pt x="362711" y="150875"/>
                </a:lnTo>
                <a:lnTo>
                  <a:pt x="367283" y="147827"/>
                </a:lnTo>
                <a:lnTo>
                  <a:pt x="371855" y="143256"/>
                </a:lnTo>
                <a:lnTo>
                  <a:pt x="376427" y="140208"/>
                </a:lnTo>
                <a:lnTo>
                  <a:pt x="379475" y="135635"/>
                </a:lnTo>
                <a:lnTo>
                  <a:pt x="381000" y="129540"/>
                </a:lnTo>
                <a:lnTo>
                  <a:pt x="384047" y="123443"/>
                </a:lnTo>
                <a:lnTo>
                  <a:pt x="384047" y="99059"/>
                </a:lnTo>
                <a:lnTo>
                  <a:pt x="381000" y="89916"/>
                </a:lnTo>
                <a:lnTo>
                  <a:pt x="377951" y="85343"/>
                </a:lnTo>
                <a:lnTo>
                  <a:pt x="374903" y="82296"/>
                </a:lnTo>
                <a:lnTo>
                  <a:pt x="370332" y="79248"/>
                </a:lnTo>
                <a:lnTo>
                  <a:pt x="367283" y="76200"/>
                </a:lnTo>
                <a:lnTo>
                  <a:pt x="361187" y="74675"/>
                </a:lnTo>
                <a:lnTo>
                  <a:pt x="356616" y="71627"/>
                </a:lnTo>
                <a:lnTo>
                  <a:pt x="377951" y="71627"/>
                </a:lnTo>
                <a:lnTo>
                  <a:pt x="387095" y="80772"/>
                </a:lnTo>
                <a:lnTo>
                  <a:pt x="390143" y="85343"/>
                </a:lnTo>
                <a:lnTo>
                  <a:pt x="391667" y="91440"/>
                </a:lnTo>
                <a:lnTo>
                  <a:pt x="394716" y="97535"/>
                </a:lnTo>
                <a:lnTo>
                  <a:pt x="396239" y="103632"/>
                </a:lnTo>
                <a:lnTo>
                  <a:pt x="396239" y="118872"/>
                </a:lnTo>
                <a:lnTo>
                  <a:pt x="394716" y="126491"/>
                </a:lnTo>
                <a:lnTo>
                  <a:pt x="391667" y="132588"/>
                </a:lnTo>
                <a:lnTo>
                  <a:pt x="388619" y="140208"/>
                </a:lnTo>
                <a:lnTo>
                  <a:pt x="384047" y="146304"/>
                </a:lnTo>
                <a:lnTo>
                  <a:pt x="374903" y="155448"/>
                </a:lnTo>
                <a:close/>
              </a:path>
              <a:path w="533400" h="165100">
                <a:moveTo>
                  <a:pt x="347471" y="164591"/>
                </a:moveTo>
                <a:lnTo>
                  <a:pt x="330707" y="164591"/>
                </a:lnTo>
                <a:lnTo>
                  <a:pt x="327659" y="163067"/>
                </a:lnTo>
                <a:lnTo>
                  <a:pt x="323087" y="163067"/>
                </a:lnTo>
                <a:lnTo>
                  <a:pt x="320039" y="161543"/>
                </a:lnTo>
                <a:lnTo>
                  <a:pt x="315467" y="160020"/>
                </a:lnTo>
                <a:lnTo>
                  <a:pt x="312419" y="160020"/>
                </a:lnTo>
                <a:lnTo>
                  <a:pt x="309371" y="158496"/>
                </a:lnTo>
                <a:lnTo>
                  <a:pt x="306323" y="155448"/>
                </a:lnTo>
                <a:lnTo>
                  <a:pt x="300227" y="152400"/>
                </a:lnTo>
                <a:lnTo>
                  <a:pt x="298703" y="150875"/>
                </a:lnTo>
                <a:lnTo>
                  <a:pt x="301751" y="146304"/>
                </a:lnTo>
                <a:lnTo>
                  <a:pt x="301751" y="144780"/>
                </a:lnTo>
                <a:lnTo>
                  <a:pt x="307847" y="144780"/>
                </a:lnTo>
                <a:lnTo>
                  <a:pt x="310895" y="147827"/>
                </a:lnTo>
                <a:lnTo>
                  <a:pt x="313943" y="149351"/>
                </a:lnTo>
                <a:lnTo>
                  <a:pt x="315467" y="149351"/>
                </a:lnTo>
                <a:lnTo>
                  <a:pt x="318516" y="150875"/>
                </a:lnTo>
                <a:lnTo>
                  <a:pt x="323087" y="152400"/>
                </a:lnTo>
                <a:lnTo>
                  <a:pt x="326135" y="153924"/>
                </a:lnTo>
                <a:lnTo>
                  <a:pt x="330707" y="155448"/>
                </a:lnTo>
                <a:lnTo>
                  <a:pt x="374903" y="155448"/>
                </a:lnTo>
                <a:lnTo>
                  <a:pt x="368807" y="158496"/>
                </a:lnTo>
                <a:lnTo>
                  <a:pt x="361187" y="161543"/>
                </a:lnTo>
                <a:lnTo>
                  <a:pt x="355091" y="163067"/>
                </a:lnTo>
                <a:lnTo>
                  <a:pt x="347471" y="164591"/>
                </a:lnTo>
                <a:close/>
              </a:path>
              <a:path w="533400" h="165100">
                <a:moveTo>
                  <a:pt x="441959" y="44196"/>
                </a:moveTo>
                <a:lnTo>
                  <a:pt x="432816" y="44196"/>
                </a:lnTo>
                <a:lnTo>
                  <a:pt x="434339" y="36575"/>
                </a:lnTo>
                <a:lnTo>
                  <a:pt x="435863" y="30480"/>
                </a:lnTo>
                <a:lnTo>
                  <a:pt x="438911" y="25908"/>
                </a:lnTo>
                <a:lnTo>
                  <a:pt x="441959" y="19812"/>
                </a:lnTo>
                <a:lnTo>
                  <a:pt x="445007" y="15240"/>
                </a:lnTo>
                <a:lnTo>
                  <a:pt x="449579" y="12191"/>
                </a:lnTo>
                <a:lnTo>
                  <a:pt x="454151" y="7620"/>
                </a:lnTo>
                <a:lnTo>
                  <a:pt x="458723" y="4572"/>
                </a:lnTo>
                <a:lnTo>
                  <a:pt x="477011" y="0"/>
                </a:lnTo>
                <a:lnTo>
                  <a:pt x="489203" y="0"/>
                </a:lnTo>
                <a:lnTo>
                  <a:pt x="501395" y="3048"/>
                </a:lnTo>
                <a:lnTo>
                  <a:pt x="505967" y="4572"/>
                </a:lnTo>
                <a:lnTo>
                  <a:pt x="512825" y="9143"/>
                </a:lnTo>
                <a:lnTo>
                  <a:pt x="478535" y="9143"/>
                </a:lnTo>
                <a:lnTo>
                  <a:pt x="472439" y="10667"/>
                </a:lnTo>
                <a:lnTo>
                  <a:pt x="469391" y="12191"/>
                </a:lnTo>
                <a:lnTo>
                  <a:pt x="460247" y="15240"/>
                </a:lnTo>
                <a:lnTo>
                  <a:pt x="451103" y="24383"/>
                </a:lnTo>
                <a:lnTo>
                  <a:pt x="449579" y="27432"/>
                </a:lnTo>
                <a:lnTo>
                  <a:pt x="446532" y="32004"/>
                </a:lnTo>
                <a:lnTo>
                  <a:pt x="445007" y="36575"/>
                </a:lnTo>
                <a:lnTo>
                  <a:pt x="445007" y="41148"/>
                </a:lnTo>
                <a:lnTo>
                  <a:pt x="441959" y="44196"/>
                </a:lnTo>
                <a:close/>
              </a:path>
              <a:path w="533400" h="165100">
                <a:moveTo>
                  <a:pt x="513587" y="155448"/>
                </a:moveTo>
                <a:lnTo>
                  <a:pt x="487679" y="155448"/>
                </a:lnTo>
                <a:lnTo>
                  <a:pt x="493775" y="153924"/>
                </a:lnTo>
                <a:lnTo>
                  <a:pt x="498347" y="152400"/>
                </a:lnTo>
                <a:lnTo>
                  <a:pt x="507491" y="147827"/>
                </a:lnTo>
                <a:lnTo>
                  <a:pt x="515111" y="140208"/>
                </a:lnTo>
                <a:lnTo>
                  <a:pt x="518159" y="135635"/>
                </a:lnTo>
                <a:lnTo>
                  <a:pt x="519683" y="131064"/>
                </a:lnTo>
                <a:lnTo>
                  <a:pt x="521207" y="128016"/>
                </a:lnTo>
                <a:lnTo>
                  <a:pt x="521207" y="109727"/>
                </a:lnTo>
                <a:lnTo>
                  <a:pt x="518159" y="100583"/>
                </a:lnTo>
                <a:lnTo>
                  <a:pt x="512063" y="94488"/>
                </a:lnTo>
                <a:lnTo>
                  <a:pt x="502919" y="88391"/>
                </a:lnTo>
                <a:lnTo>
                  <a:pt x="484631" y="83820"/>
                </a:lnTo>
                <a:lnTo>
                  <a:pt x="475487" y="83820"/>
                </a:lnTo>
                <a:lnTo>
                  <a:pt x="475487" y="76200"/>
                </a:lnTo>
                <a:lnTo>
                  <a:pt x="481583" y="76200"/>
                </a:lnTo>
                <a:lnTo>
                  <a:pt x="493775" y="73151"/>
                </a:lnTo>
                <a:lnTo>
                  <a:pt x="502919" y="70104"/>
                </a:lnTo>
                <a:lnTo>
                  <a:pt x="507491" y="67056"/>
                </a:lnTo>
                <a:lnTo>
                  <a:pt x="513587" y="60959"/>
                </a:lnTo>
                <a:lnTo>
                  <a:pt x="518159" y="47243"/>
                </a:lnTo>
                <a:lnTo>
                  <a:pt x="518159" y="36575"/>
                </a:lnTo>
                <a:lnTo>
                  <a:pt x="513587" y="22859"/>
                </a:lnTo>
                <a:lnTo>
                  <a:pt x="507491" y="16764"/>
                </a:lnTo>
                <a:lnTo>
                  <a:pt x="504443" y="15240"/>
                </a:lnTo>
                <a:lnTo>
                  <a:pt x="499871" y="12191"/>
                </a:lnTo>
                <a:lnTo>
                  <a:pt x="496823" y="10667"/>
                </a:lnTo>
                <a:lnTo>
                  <a:pt x="492251" y="10667"/>
                </a:lnTo>
                <a:lnTo>
                  <a:pt x="487679" y="9143"/>
                </a:lnTo>
                <a:lnTo>
                  <a:pt x="512825" y="9143"/>
                </a:lnTo>
                <a:lnTo>
                  <a:pt x="519683" y="13716"/>
                </a:lnTo>
                <a:lnTo>
                  <a:pt x="525779" y="22859"/>
                </a:lnTo>
                <a:lnTo>
                  <a:pt x="527303" y="28956"/>
                </a:lnTo>
                <a:lnTo>
                  <a:pt x="528827" y="33527"/>
                </a:lnTo>
                <a:lnTo>
                  <a:pt x="528827" y="45720"/>
                </a:lnTo>
                <a:lnTo>
                  <a:pt x="524255" y="59435"/>
                </a:lnTo>
                <a:lnTo>
                  <a:pt x="496823" y="79248"/>
                </a:lnTo>
                <a:lnTo>
                  <a:pt x="505396" y="80962"/>
                </a:lnTo>
                <a:lnTo>
                  <a:pt x="532828" y="111180"/>
                </a:lnTo>
                <a:lnTo>
                  <a:pt x="533400" y="118872"/>
                </a:lnTo>
                <a:lnTo>
                  <a:pt x="533400" y="124967"/>
                </a:lnTo>
                <a:lnTo>
                  <a:pt x="531875" y="131064"/>
                </a:lnTo>
                <a:lnTo>
                  <a:pt x="525779" y="143256"/>
                </a:lnTo>
                <a:lnTo>
                  <a:pt x="522732" y="147827"/>
                </a:lnTo>
                <a:lnTo>
                  <a:pt x="518159" y="152400"/>
                </a:lnTo>
                <a:lnTo>
                  <a:pt x="513587" y="155448"/>
                </a:lnTo>
                <a:close/>
              </a:path>
              <a:path w="533400" h="165100">
                <a:moveTo>
                  <a:pt x="495300" y="164591"/>
                </a:moveTo>
                <a:lnTo>
                  <a:pt x="470916" y="164591"/>
                </a:lnTo>
                <a:lnTo>
                  <a:pt x="463295" y="163067"/>
                </a:lnTo>
                <a:lnTo>
                  <a:pt x="432816" y="138683"/>
                </a:lnTo>
                <a:lnTo>
                  <a:pt x="429767" y="128016"/>
                </a:lnTo>
                <a:lnTo>
                  <a:pt x="428243" y="123443"/>
                </a:lnTo>
                <a:lnTo>
                  <a:pt x="432816" y="121920"/>
                </a:lnTo>
                <a:lnTo>
                  <a:pt x="438911" y="121920"/>
                </a:lnTo>
                <a:lnTo>
                  <a:pt x="438911" y="123443"/>
                </a:lnTo>
                <a:lnTo>
                  <a:pt x="440435" y="126491"/>
                </a:lnTo>
                <a:lnTo>
                  <a:pt x="440435" y="129540"/>
                </a:lnTo>
                <a:lnTo>
                  <a:pt x="441959" y="131064"/>
                </a:lnTo>
                <a:lnTo>
                  <a:pt x="443483" y="134112"/>
                </a:lnTo>
                <a:lnTo>
                  <a:pt x="443483" y="135635"/>
                </a:lnTo>
                <a:lnTo>
                  <a:pt x="445007" y="137159"/>
                </a:lnTo>
                <a:lnTo>
                  <a:pt x="446532" y="140208"/>
                </a:lnTo>
                <a:lnTo>
                  <a:pt x="448055" y="141732"/>
                </a:lnTo>
                <a:lnTo>
                  <a:pt x="449579" y="144780"/>
                </a:lnTo>
                <a:lnTo>
                  <a:pt x="452627" y="146304"/>
                </a:lnTo>
                <a:lnTo>
                  <a:pt x="454151" y="147827"/>
                </a:lnTo>
                <a:lnTo>
                  <a:pt x="457200" y="149351"/>
                </a:lnTo>
                <a:lnTo>
                  <a:pt x="460247" y="152400"/>
                </a:lnTo>
                <a:lnTo>
                  <a:pt x="463295" y="152400"/>
                </a:lnTo>
                <a:lnTo>
                  <a:pt x="467867" y="153924"/>
                </a:lnTo>
                <a:lnTo>
                  <a:pt x="470916" y="155448"/>
                </a:lnTo>
                <a:lnTo>
                  <a:pt x="513587" y="155448"/>
                </a:lnTo>
                <a:lnTo>
                  <a:pt x="495300" y="164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9683" y="3674364"/>
            <a:ext cx="76200" cy="7620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83" y="4107180"/>
            <a:ext cx="76200" cy="76200"/>
          </a:xfrm>
          <a:prstGeom prst="rect">
            <a:avLst/>
          </a:prstGeom>
        </p:spPr>
      </p:pic>
      <p:grpSp>
        <p:nvGrpSpPr>
          <p:cNvPr id="24" name="object 24" descr=""/>
          <p:cNvGrpSpPr/>
          <p:nvPr/>
        </p:nvGrpSpPr>
        <p:grpSpPr>
          <a:xfrm>
            <a:off x="740664" y="4038600"/>
            <a:ext cx="5707380" cy="204470"/>
            <a:chOff x="740664" y="4038600"/>
            <a:chExt cx="5707380" cy="204470"/>
          </a:xfrm>
        </p:grpSpPr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0664" y="4038600"/>
              <a:ext cx="3339084" cy="20421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10228" y="4044696"/>
              <a:ext cx="1511808" cy="195071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8612" y="4038600"/>
              <a:ext cx="789432" cy="204216"/>
            </a:xfrm>
            <a:prstGeom prst="rect">
              <a:avLst/>
            </a:prstGeom>
          </p:spPr>
        </p:pic>
      </p:grpSp>
      <p:pic>
        <p:nvPicPr>
          <p:cNvPr id="28" name="object 2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462259" y="5806439"/>
            <a:ext cx="109728" cy="7772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652259" y="1359408"/>
            <a:ext cx="385571" cy="284987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17804" y="3557015"/>
            <a:ext cx="1551432" cy="28498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97390" y="1874508"/>
            <a:ext cx="0" cy="1062990"/>
          </a:xfrm>
          <a:custGeom>
            <a:avLst/>
            <a:gdLst/>
            <a:ahLst/>
            <a:cxnLst/>
            <a:rect l="l" t="t" r="r" b="b"/>
            <a:pathLst>
              <a:path w="0" h="1062989">
                <a:moveTo>
                  <a:pt x="0" y="1062413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76030" y="1874508"/>
            <a:ext cx="9752965" cy="1062990"/>
          </a:xfrm>
          <a:custGeom>
            <a:avLst/>
            <a:gdLst/>
            <a:ahLst/>
            <a:cxnLst/>
            <a:rect l="l" t="t" r="r" b="b"/>
            <a:pathLst>
              <a:path w="9752965" h="1062989">
                <a:moveTo>
                  <a:pt x="9737255" y="1062413"/>
                </a:moveTo>
                <a:lnTo>
                  <a:pt x="9737255" y="0"/>
                </a:lnTo>
              </a:path>
              <a:path w="9752965" h="1062989">
                <a:moveTo>
                  <a:pt x="12205" y="3052"/>
                </a:moveTo>
                <a:lnTo>
                  <a:pt x="9752513" y="3052"/>
                </a:lnTo>
              </a:path>
              <a:path w="9752965" h="1062989">
                <a:moveTo>
                  <a:pt x="0" y="1053255"/>
                </a:moveTo>
                <a:lnTo>
                  <a:pt x="9752513" y="1053255"/>
                </a:lnTo>
              </a:path>
            </a:pathLst>
          </a:custGeom>
          <a:ln w="6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70"/>
              <a:t>A</a:t>
            </a:r>
            <a:r>
              <a:rPr dirty="0" spc="-180"/>
              <a:t> </a:t>
            </a:r>
            <a:r>
              <a:rPr dirty="0"/>
              <a:t>Portent</a:t>
            </a:r>
            <a:r>
              <a:rPr dirty="0" spc="-140"/>
              <a:t> </a:t>
            </a:r>
            <a:r>
              <a:rPr dirty="0" spc="-65"/>
              <a:t>of</a:t>
            </a:r>
            <a:r>
              <a:rPr dirty="0" spc="-105"/>
              <a:t> </a:t>
            </a:r>
            <a:r>
              <a:rPr dirty="0" spc="-165"/>
              <a:t>Things</a:t>
            </a:r>
            <a:r>
              <a:rPr dirty="0" spc="-80"/>
              <a:t> </a:t>
            </a:r>
            <a:r>
              <a:rPr dirty="0" spc="-235"/>
              <a:t>To</a:t>
            </a:r>
            <a:r>
              <a:rPr dirty="0" spc="-210"/>
              <a:t> </a:t>
            </a:r>
            <a:r>
              <a:rPr dirty="0" spc="-20"/>
              <a:t>Come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97983" y="856587"/>
            <a:ext cx="9712325" cy="199771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216535" indent="-203835">
              <a:lnSpc>
                <a:spcPct val="100000"/>
              </a:lnSpc>
              <a:spcBef>
                <a:spcPts val="520"/>
              </a:spcBef>
              <a:buChar char="•"/>
              <a:tabLst>
                <a:tab pos="216535" algn="l"/>
              </a:tabLst>
            </a:pPr>
            <a:r>
              <a:rPr dirty="0" sz="1650" spc="80">
                <a:solidFill>
                  <a:srgbClr val="080808"/>
                </a:solidFill>
                <a:latin typeface="Arial"/>
                <a:cs typeface="Arial"/>
              </a:rPr>
              <a:t>We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080808"/>
                </a:solidFill>
                <a:latin typeface="Arial"/>
                <a:cs typeface="Arial"/>
              </a:rPr>
              <a:t>have</a:t>
            </a:r>
            <a:r>
              <a:rPr dirty="0" sz="1650" spc="2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just</a:t>
            </a:r>
            <a:r>
              <a:rPr dirty="0" sz="1650" spc="6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had</a:t>
            </a:r>
            <a:r>
              <a:rPr dirty="0" sz="1650" spc="2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our</a:t>
            </a:r>
            <a:r>
              <a:rPr dirty="0" sz="1650" spc="7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 spc="55">
                <a:solidFill>
                  <a:srgbClr val="080808"/>
                </a:solidFill>
                <a:latin typeface="Arial"/>
                <a:cs typeface="Arial"/>
              </a:rPr>
              <a:t>first</a:t>
            </a:r>
            <a:r>
              <a:rPr dirty="0" sz="1650" spc="4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glimpse</a:t>
            </a:r>
            <a:r>
              <a:rPr dirty="0" sz="1650" spc="5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dirty="0" sz="1650" spc="10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statistical</a:t>
            </a:r>
            <a:r>
              <a:rPr dirty="0" sz="1650" spc="9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1C3F87"/>
                </a:solidFill>
                <a:latin typeface="Arial"/>
                <a:cs typeface="Arial"/>
              </a:rPr>
              <a:t>assumptions</a:t>
            </a:r>
            <a:endParaRPr sz="1600">
              <a:latin typeface="Arial"/>
              <a:cs typeface="Arial"/>
            </a:endParaRPr>
          </a:p>
          <a:p>
            <a:pPr lvl="1" marL="525145" indent="-207645">
              <a:lnSpc>
                <a:spcPct val="100000"/>
              </a:lnSpc>
              <a:spcBef>
                <a:spcPts val="595"/>
              </a:spcBef>
              <a:buSzPct val="72727"/>
              <a:buChar char="■"/>
              <a:tabLst>
                <a:tab pos="525145" algn="l"/>
              </a:tabLst>
            </a:pP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A</a:t>
            </a:r>
            <a:r>
              <a:rPr dirty="0" sz="1650" spc="-1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huge</a:t>
            </a:r>
            <a:r>
              <a:rPr dirty="0" sz="1650" spc="7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dirty="0" sz="1650" spc="1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complex</a:t>
            </a:r>
            <a:r>
              <a:rPr dirty="0" sz="1650" spc="11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topic...for</a:t>
            </a:r>
            <a:r>
              <a:rPr dirty="0" sz="1650" spc="7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next</a:t>
            </a:r>
            <a:r>
              <a:rPr dirty="0" sz="1650" spc="4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080808"/>
                </a:solidFill>
                <a:latin typeface="Arial"/>
                <a:cs typeface="Arial"/>
              </a:rPr>
              <a:t>year!</a:t>
            </a:r>
            <a:r>
              <a:rPr dirty="0" sz="1650" spc="20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2300" spc="-20" i="1">
                <a:solidFill>
                  <a:srgbClr val="1C1C1C"/>
                </a:solidFill>
                <a:latin typeface="Arial"/>
                <a:cs typeface="Arial"/>
              </a:rPr>
              <a:t>!!,-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165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5"/>
              </a:spcBef>
            </a:pPr>
            <a:r>
              <a:rPr dirty="0" sz="1150" b="1">
                <a:solidFill>
                  <a:srgbClr val="415B99"/>
                </a:solidFill>
                <a:latin typeface="Arial"/>
                <a:cs typeface="Arial"/>
              </a:rPr>
              <a:t>Vocabulary:</a:t>
            </a:r>
            <a:r>
              <a:rPr dirty="0" sz="1150" spc="-25" b="1">
                <a:solidFill>
                  <a:srgbClr val="415B99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415B99"/>
                </a:solidFill>
                <a:latin typeface="Arial"/>
                <a:cs typeface="Arial"/>
              </a:rPr>
              <a:t>Statistical</a:t>
            </a:r>
            <a:r>
              <a:rPr dirty="0" sz="1150" spc="110" b="1">
                <a:solidFill>
                  <a:srgbClr val="415B99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415B99"/>
                </a:solidFill>
                <a:latin typeface="Arial"/>
                <a:cs typeface="Arial"/>
              </a:rPr>
              <a:t>Assumption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50">
              <a:latin typeface="Arial"/>
              <a:cs typeface="Arial"/>
            </a:endParaRPr>
          </a:p>
          <a:p>
            <a:pPr marL="100330" marR="316230" indent="2540">
              <a:lnSpc>
                <a:spcPct val="137600"/>
              </a:lnSpc>
            </a:pP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A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precondition</a:t>
            </a:r>
            <a:r>
              <a:rPr dirty="0" sz="1150" spc="17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that</a:t>
            </a:r>
            <a:r>
              <a:rPr dirty="0" sz="1150" spc="4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must</a:t>
            </a:r>
            <a:r>
              <a:rPr dirty="0" sz="1150" spc="5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be</a:t>
            </a:r>
            <a:r>
              <a:rPr dirty="0" sz="1150" spc="4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spc="50">
                <a:solidFill>
                  <a:srgbClr val="080808"/>
                </a:solidFill>
                <a:latin typeface="Arial"/>
                <a:cs typeface="Arial"/>
              </a:rPr>
              <a:t>true</a:t>
            </a:r>
            <a:r>
              <a:rPr dirty="0" sz="1150" spc="2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dirty="0" sz="1150" spc="-5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order</a:t>
            </a:r>
            <a:r>
              <a:rPr dirty="0" sz="1150" spc="114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for</a:t>
            </a:r>
            <a:r>
              <a:rPr dirty="0" sz="1150" spc="15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 spc="-100">
                <a:solidFill>
                  <a:srgbClr val="1C1C1C"/>
                </a:solidFill>
                <a:latin typeface="Arial"/>
                <a:cs typeface="Arial"/>
              </a:rPr>
              <a:t>a</a:t>
            </a:r>
            <a:r>
              <a:rPr dirty="0" sz="1150" spc="6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statistical</a:t>
            </a:r>
            <a:r>
              <a:rPr dirty="0" sz="1150" spc="8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test</a:t>
            </a:r>
            <a:r>
              <a:rPr dirty="0" sz="1150" spc="8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to</a:t>
            </a:r>
            <a:r>
              <a:rPr dirty="0" sz="1150" spc="7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 spc="75">
                <a:solidFill>
                  <a:srgbClr val="313131"/>
                </a:solidFill>
                <a:latin typeface="Arial"/>
                <a:cs typeface="Arial"/>
              </a:rPr>
              <a:t>wo</a:t>
            </a:r>
            <a:r>
              <a:rPr dirty="0" sz="1150" spc="75">
                <a:solidFill>
                  <a:srgbClr val="080808"/>
                </a:solidFill>
                <a:latin typeface="Arial"/>
                <a:cs typeface="Arial"/>
              </a:rPr>
              <a:t>rk</a:t>
            </a:r>
            <a:r>
              <a:rPr dirty="0" sz="1150" spc="-5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 spc="-50">
                <a:solidFill>
                  <a:srgbClr val="1C1C1C"/>
                </a:solidFill>
                <a:latin typeface="Arial"/>
                <a:cs typeface="Arial"/>
              </a:rPr>
              <a:t>as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 expected.</a:t>
            </a:r>
            <a:r>
              <a:rPr dirty="0" sz="1150" spc="16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If</a:t>
            </a:r>
            <a:r>
              <a:rPr dirty="0" sz="1150" spc="5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these</a:t>
            </a:r>
            <a:r>
              <a:rPr dirty="0" sz="1150" spc="9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assumptions</a:t>
            </a:r>
            <a:r>
              <a:rPr dirty="0" sz="1150" spc="21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are</a:t>
            </a:r>
            <a:r>
              <a:rPr dirty="0" sz="1150" spc="4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1C3F87"/>
                </a:solidFill>
                <a:latin typeface="Arial"/>
                <a:cs typeface="Arial"/>
              </a:rPr>
              <a:t>violated</a:t>
            </a:r>
            <a:r>
              <a:rPr dirty="0" sz="1150" spc="114" b="1">
                <a:solidFill>
                  <a:srgbClr val="1C3F87"/>
                </a:solidFill>
                <a:latin typeface="Arial"/>
                <a:cs typeface="Arial"/>
              </a:rPr>
              <a:t> </a:t>
            </a:r>
            <a:r>
              <a:rPr dirty="0" sz="1150" spc="-40">
                <a:solidFill>
                  <a:srgbClr val="1C1C1C"/>
                </a:solidFill>
                <a:latin typeface="Arial"/>
                <a:cs typeface="Arial"/>
              </a:rPr>
              <a:t>(i.e.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not</a:t>
            </a:r>
            <a:r>
              <a:rPr dirty="0" sz="1150" spc="40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true</a:t>
            </a:r>
            <a:r>
              <a:rPr dirty="0" sz="1150">
                <a:solidFill>
                  <a:srgbClr val="313131"/>
                </a:solidFill>
                <a:latin typeface="Arial"/>
                <a:cs typeface="Arial"/>
              </a:rPr>
              <a:t>),</a:t>
            </a:r>
            <a:r>
              <a:rPr dirty="0" sz="1150" spc="-155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then</a:t>
            </a:r>
            <a:r>
              <a:rPr dirty="0" sz="1150" spc="5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 spc="-25">
                <a:solidFill>
                  <a:srgbClr val="080808"/>
                </a:solidFill>
                <a:latin typeface="Arial"/>
                <a:cs typeface="Arial"/>
              </a:rPr>
              <a:t>the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test</a:t>
            </a:r>
            <a:r>
              <a:rPr dirty="0" sz="1150" spc="4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may</a:t>
            </a:r>
            <a:r>
              <a:rPr dirty="0" sz="1150" spc="2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give</a:t>
            </a:r>
            <a:r>
              <a:rPr dirty="0" sz="1150" spc="4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inaccurate</a:t>
            </a:r>
            <a:r>
              <a:rPr dirty="0" sz="1150" spc="8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or</a:t>
            </a:r>
            <a:r>
              <a:rPr dirty="0" sz="1150" spc="16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misleading</a:t>
            </a:r>
            <a:r>
              <a:rPr dirty="0" sz="1150" spc="5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estimates</a:t>
            </a:r>
            <a:r>
              <a:rPr dirty="0" sz="1150" spc="8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or</a:t>
            </a:r>
            <a:r>
              <a:rPr dirty="0" sz="1150" spc="6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080808"/>
                </a:solidFill>
                <a:latin typeface="Arial"/>
                <a:cs typeface="Arial"/>
              </a:rPr>
              <a:t>results.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458743" y="5759362"/>
            <a:ext cx="14668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4B4B4B"/>
                </a:solidFill>
                <a:latin typeface="Arial"/>
                <a:cs typeface="Arial"/>
              </a:rPr>
              <a:t>32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362712"/>
            <a:ext cx="2442971" cy="2727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83" y="1043939"/>
            <a:ext cx="76200" cy="7619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717804" y="982980"/>
            <a:ext cx="358140" cy="167640"/>
          </a:xfrm>
          <a:custGeom>
            <a:avLst/>
            <a:gdLst/>
            <a:ahLst/>
            <a:cxnLst/>
            <a:rect l="l" t="t" r="r" b="b"/>
            <a:pathLst>
              <a:path w="358140" h="167640">
                <a:moveTo>
                  <a:pt x="124968" y="15240"/>
                </a:moveTo>
                <a:lnTo>
                  <a:pt x="0" y="15240"/>
                </a:lnTo>
                <a:lnTo>
                  <a:pt x="0" y="4572"/>
                </a:lnTo>
                <a:lnTo>
                  <a:pt x="124968" y="4572"/>
                </a:lnTo>
                <a:lnTo>
                  <a:pt x="124968" y="15240"/>
                </a:lnTo>
                <a:close/>
              </a:path>
              <a:path w="358140" h="167640">
                <a:moveTo>
                  <a:pt x="68580" y="166115"/>
                </a:moveTo>
                <a:lnTo>
                  <a:pt x="56388" y="166115"/>
                </a:lnTo>
                <a:lnTo>
                  <a:pt x="56388" y="15240"/>
                </a:lnTo>
                <a:lnTo>
                  <a:pt x="68580" y="15240"/>
                </a:lnTo>
                <a:lnTo>
                  <a:pt x="68580" y="166115"/>
                </a:lnTo>
                <a:close/>
              </a:path>
              <a:path w="358140" h="167640">
                <a:moveTo>
                  <a:pt x="158496" y="166115"/>
                </a:moveTo>
                <a:lnTo>
                  <a:pt x="146304" y="166115"/>
                </a:lnTo>
                <a:lnTo>
                  <a:pt x="146304" y="0"/>
                </a:lnTo>
                <a:lnTo>
                  <a:pt x="158496" y="0"/>
                </a:lnTo>
                <a:lnTo>
                  <a:pt x="158496" y="71628"/>
                </a:lnTo>
                <a:lnTo>
                  <a:pt x="167132" y="71628"/>
                </a:lnTo>
                <a:lnTo>
                  <a:pt x="163068" y="74676"/>
                </a:lnTo>
                <a:lnTo>
                  <a:pt x="158496" y="80772"/>
                </a:lnTo>
                <a:lnTo>
                  <a:pt x="158496" y="166115"/>
                </a:lnTo>
                <a:close/>
              </a:path>
              <a:path w="358140" h="167640">
                <a:moveTo>
                  <a:pt x="167132" y="71628"/>
                </a:moveTo>
                <a:lnTo>
                  <a:pt x="158496" y="71628"/>
                </a:lnTo>
                <a:lnTo>
                  <a:pt x="163068" y="65532"/>
                </a:lnTo>
                <a:lnTo>
                  <a:pt x="175260" y="56388"/>
                </a:lnTo>
                <a:lnTo>
                  <a:pt x="182880" y="53340"/>
                </a:lnTo>
                <a:lnTo>
                  <a:pt x="190500" y="51816"/>
                </a:lnTo>
                <a:lnTo>
                  <a:pt x="210312" y="51816"/>
                </a:lnTo>
                <a:lnTo>
                  <a:pt x="214884" y="54864"/>
                </a:lnTo>
                <a:lnTo>
                  <a:pt x="219456" y="56388"/>
                </a:lnTo>
                <a:lnTo>
                  <a:pt x="224028" y="59436"/>
                </a:lnTo>
                <a:lnTo>
                  <a:pt x="187452" y="59436"/>
                </a:lnTo>
                <a:lnTo>
                  <a:pt x="175260" y="65532"/>
                </a:lnTo>
                <a:lnTo>
                  <a:pt x="167132" y="71628"/>
                </a:lnTo>
                <a:close/>
              </a:path>
              <a:path w="358140" h="167640">
                <a:moveTo>
                  <a:pt x="236220" y="166115"/>
                </a:moveTo>
                <a:lnTo>
                  <a:pt x="225552" y="166115"/>
                </a:lnTo>
                <a:lnTo>
                  <a:pt x="225552" y="94488"/>
                </a:lnTo>
                <a:lnTo>
                  <a:pt x="225004" y="86796"/>
                </a:lnTo>
                <a:lnTo>
                  <a:pt x="205740" y="59436"/>
                </a:lnTo>
                <a:lnTo>
                  <a:pt x="224028" y="59436"/>
                </a:lnTo>
                <a:lnTo>
                  <a:pt x="227076" y="62484"/>
                </a:lnTo>
                <a:lnTo>
                  <a:pt x="230124" y="67056"/>
                </a:lnTo>
                <a:lnTo>
                  <a:pt x="234696" y="80772"/>
                </a:lnTo>
                <a:lnTo>
                  <a:pt x="236202" y="86796"/>
                </a:lnTo>
                <a:lnTo>
                  <a:pt x="236220" y="166115"/>
                </a:lnTo>
                <a:close/>
              </a:path>
              <a:path w="358140" h="167640">
                <a:moveTo>
                  <a:pt x="321564" y="167640"/>
                </a:moveTo>
                <a:lnTo>
                  <a:pt x="306324" y="167640"/>
                </a:lnTo>
                <a:lnTo>
                  <a:pt x="298704" y="166115"/>
                </a:lnTo>
                <a:lnTo>
                  <a:pt x="292608" y="163067"/>
                </a:lnTo>
                <a:lnTo>
                  <a:pt x="286511" y="161544"/>
                </a:lnTo>
                <a:lnTo>
                  <a:pt x="264056" y="126825"/>
                </a:lnTo>
                <a:lnTo>
                  <a:pt x="262128" y="106680"/>
                </a:lnTo>
                <a:lnTo>
                  <a:pt x="262128" y="99060"/>
                </a:lnTo>
                <a:lnTo>
                  <a:pt x="284987" y="57912"/>
                </a:lnTo>
                <a:lnTo>
                  <a:pt x="304799" y="51816"/>
                </a:lnTo>
                <a:lnTo>
                  <a:pt x="324612" y="51816"/>
                </a:lnTo>
                <a:lnTo>
                  <a:pt x="330708" y="54864"/>
                </a:lnTo>
                <a:lnTo>
                  <a:pt x="336804" y="56388"/>
                </a:lnTo>
                <a:lnTo>
                  <a:pt x="341376" y="59436"/>
                </a:lnTo>
                <a:lnTo>
                  <a:pt x="301751" y="59436"/>
                </a:lnTo>
                <a:lnTo>
                  <a:pt x="297180" y="62484"/>
                </a:lnTo>
                <a:lnTo>
                  <a:pt x="292608" y="64008"/>
                </a:lnTo>
                <a:lnTo>
                  <a:pt x="289560" y="67056"/>
                </a:lnTo>
                <a:lnTo>
                  <a:pt x="284987" y="70104"/>
                </a:lnTo>
                <a:lnTo>
                  <a:pt x="281940" y="73152"/>
                </a:lnTo>
                <a:lnTo>
                  <a:pt x="278892" y="77724"/>
                </a:lnTo>
                <a:lnTo>
                  <a:pt x="275844" y="86868"/>
                </a:lnTo>
                <a:lnTo>
                  <a:pt x="274320" y="92964"/>
                </a:lnTo>
                <a:lnTo>
                  <a:pt x="272796" y="97536"/>
                </a:lnTo>
                <a:lnTo>
                  <a:pt x="358140" y="97536"/>
                </a:lnTo>
                <a:lnTo>
                  <a:pt x="358140" y="102108"/>
                </a:lnTo>
                <a:lnTo>
                  <a:pt x="356616" y="103632"/>
                </a:lnTo>
                <a:lnTo>
                  <a:pt x="356616" y="105156"/>
                </a:lnTo>
                <a:lnTo>
                  <a:pt x="272796" y="105156"/>
                </a:lnTo>
                <a:lnTo>
                  <a:pt x="272796" y="115824"/>
                </a:lnTo>
                <a:lnTo>
                  <a:pt x="288036" y="150876"/>
                </a:lnTo>
                <a:lnTo>
                  <a:pt x="297180" y="155448"/>
                </a:lnTo>
                <a:lnTo>
                  <a:pt x="301751" y="158496"/>
                </a:lnTo>
                <a:lnTo>
                  <a:pt x="348996" y="158496"/>
                </a:lnTo>
                <a:lnTo>
                  <a:pt x="345948" y="160020"/>
                </a:lnTo>
                <a:lnTo>
                  <a:pt x="341376" y="161544"/>
                </a:lnTo>
                <a:lnTo>
                  <a:pt x="335280" y="164591"/>
                </a:lnTo>
                <a:lnTo>
                  <a:pt x="330708" y="166115"/>
                </a:lnTo>
                <a:lnTo>
                  <a:pt x="326136" y="166115"/>
                </a:lnTo>
                <a:lnTo>
                  <a:pt x="321564" y="167640"/>
                </a:lnTo>
                <a:close/>
              </a:path>
              <a:path w="358140" h="167640">
                <a:moveTo>
                  <a:pt x="358140" y="97536"/>
                </a:moveTo>
                <a:lnTo>
                  <a:pt x="347472" y="97536"/>
                </a:lnTo>
                <a:lnTo>
                  <a:pt x="347472" y="86868"/>
                </a:lnTo>
                <a:lnTo>
                  <a:pt x="345948" y="82296"/>
                </a:lnTo>
                <a:lnTo>
                  <a:pt x="342900" y="77724"/>
                </a:lnTo>
                <a:lnTo>
                  <a:pt x="341376" y="73152"/>
                </a:lnTo>
                <a:lnTo>
                  <a:pt x="332232" y="64008"/>
                </a:lnTo>
                <a:lnTo>
                  <a:pt x="327660" y="62484"/>
                </a:lnTo>
                <a:lnTo>
                  <a:pt x="323088" y="59436"/>
                </a:lnTo>
                <a:lnTo>
                  <a:pt x="341376" y="59436"/>
                </a:lnTo>
                <a:lnTo>
                  <a:pt x="344424" y="64008"/>
                </a:lnTo>
                <a:lnTo>
                  <a:pt x="348996" y="68580"/>
                </a:lnTo>
                <a:lnTo>
                  <a:pt x="352044" y="73152"/>
                </a:lnTo>
                <a:lnTo>
                  <a:pt x="353568" y="79248"/>
                </a:lnTo>
                <a:lnTo>
                  <a:pt x="356616" y="85344"/>
                </a:lnTo>
                <a:lnTo>
                  <a:pt x="358140" y="92964"/>
                </a:lnTo>
                <a:lnTo>
                  <a:pt x="358140" y="97536"/>
                </a:lnTo>
                <a:close/>
              </a:path>
              <a:path w="358140" h="167640">
                <a:moveTo>
                  <a:pt x="348996" y="158496"/>
                </a:moveTo>
                <a:lnTo>
                  <a:pt x="324612" y="158496"/>
                </a:lnTo>
                <a:lnTo>
                  <a:pt x="333756" y="155448"/>
                </a:lnTo>
                <a:lnTo>
                  <a:pt x="342900" y="150876"/>
                </a:lnTo>
                <a:lnTo>
                  <a:pt x="344424" y="150876"/>
                </a:lnTo>
                <a:lnTo>
                  <a:pt x="345948" y="149352"/>
                </a:lnTo>
                <a:lnTo>
                  <a:pt x="348996" y="147828"/>
                </a:lnTo>
                <a:lnTo>
                  <a:pt x="348996" y="146304"/>
                </a:lnTo>
                <a:lnTo>
                  <a:pt x="352044" y="146304"/>
                </a:lnTo>
                <a:lnTo>
                  <a:pt x="352044" y="147828"/>
                </a:lnTo>
                <a:lnTo>
                  <a:pt x="355092" y="152400"/>
                </a:lnTo>
                <a:lnTo>
                  <a:pt x="348996" y="158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6944" y="982980"/>
            <a:ext cx="7103363" cy="20574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683" y="1476755"/>
            <a:ext cx="76200" cy="762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6948" y="1415796"/>
            <a:ext cx="1507236" cy="167640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826008" y="1888236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1080" y="1827276"/>
            <a:ext cx="7808976" cy="20574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683" y="2296667"/>
            <a:ext cx="76200" cy="762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7804" y="2237232"/>
            <a:ext cx="3249168" cy="20574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826008" y="2708148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1080" y="2647188"/>
            <a:ext cx="6766560" cy="20726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9683" y="3116579"/>
            <a:ext cx="76200" cy="7620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90444" y="3054096"/>
            <a:ext cx="2749295" cy="170687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7616" y="3057144"/>
            <a:ext cx="1987295" cy="195072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36904" y="931163"/>
            <a:ext cx="240791" cy="27127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9683" y="3709416"/>
            <a:ext cx="76200" cy="762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7616" y="3649980"/>
            <a:ext cx="1690116" cy="205739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826008" y="4143755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019556" y="4082796"/>
            <a:ext cx="715010" cy="167640"/>
          </a:xfrm>
          <a:custGeom>
            <a:avLst/>
            <a:gdLst/>
            <a:ahLst/>
            <a:cxnLst/>
            <a:rect l="l" t="t" r="r" b="b"/>
            <a:pathLst>
              <a:path w="715010" h="167639">
                <a:moveTo>
                  <a:pt x="71627" y="164591"/>
                </a:moveTo>
                <a:lnTo>
                  <a:pt x="59435" y="164591"/>
                </a:lnTo>
                <a:lnTo>
                  <a:pt x="59435" y="99059"/>
                </a:lnTo>
                <a:lnTo>
                  <a:pt x="0" y="4571"/>
                </a:lnTo>
                <a:lnTo>
                  <a:pt x="13716" y="4571"/>
                </a:lnTo>
                <a:lnTo>
                  <a:pt x="13716" y="6095"/>
                </a:lnTo>
                <a:lnTo>
                  <a:pt x="15239" y="6095"/>
                </a:lnTo>
                <a:lnTo>
                  <a:pt x="60960" y="80771"/>
                </a:lnTo>
                <a:lnTo>
                  <a:pt x="62483" y="82295"/>
                </a:lnTo>
                <a:lnTo>
                  <a:pt x="62483" y="83819"/>
                </a:lnTo>
                <a:lnTo>
                  <a:pt x="64008" y="85343"/>
                </a:lnTo>
                <a:lnTo>
                  <a:pt x="64008" y="86867"/>
                </a:lnTo>
                <a:lnTo>
                  <a:pt x="65531" y="89915"/>
                </a:lnTo>
                <a:lnTo>
                  <a:pt x="65531" y="91439"/>
                </a:lnTo>
                <a:lnTo>
                  <a:pt x="76421" y="91439"/>
                </a:lnTo>
                <a:lnTo>
                  <a:pt x="71627" y="99059"/>
                </a:lnTo>
                <a:lnTo>
                  <a:pt x="71627" y="164591"/>
                </a:lnTo>
                <a:close/>
              </a:path>
              <a:path w="715010" h="167639">
                <a:moveTo>
                  <a:pt x="76421" y="91439"/>
                </a:moveTo>
                <a:lnTo>
                  <a:pt x="65531" y="91439"/>
                </a:lnTo>
                <a:lnTo>
                  <a:pt x="67056" y="89915"/>
                </a:lnTo>
                <a:lnTo>
                  <a:pt x="67056" y="85343"/>
                </a:lnTo>
                <a:lnTo>
                  <a:pt x="70104" y="82295"/>
                </a:lnTo>
                <a:lnTo>
                  <a:pt x="70104" y="80771"/>
                </a:lnTo>
                <a:lnTo>
                  <a:pt x="115823" y="6095"/>
                </a:lnTo>
                <a:lnTo>
                  <a:pt x="117348" y="6095"/>
                </a:lnTo>
                <a:lnTo>
                  <a:pt x="117348" y="4571"/>
                </a:lnTo>
                <a:lnTo>
                  <a:pt x="131064" y="4571"/>
                </a:lnTo>
                <a:lnTo>
                  <a:pt x="76421" y="91439"/>
                </a:lnTo>
                <a:close/>
              </a:path>
              <a:path w="715010" h="167639">
                <a:moveTo>
                  <a:pt x="185927" y="166115"/>
                </a:moveTo>
                <a:lnTo>
                  <a:pt x="169164" y="166115"/>
                </a:lnTo>
                <a:lnTo>
                  <a:pt x="161543" y="164591"/>
                </a:lnTo>
                <a:lnTo>
                  <a:pt x="131064" y="140207"/>
                </a:lnTo>
                <a:lnTo>
                  <a:pt x="129539" y="132587"/>
                </a:lnTo>
                <a:lnTo>
                  <a:pt x="126491" y="124967"/>
                </a:lnTo>
                <a:lnTo>
                  <a:pt x="124968" y="117347"/>
                </a:lnTo>
                <a:lnTo>
                  <a:pt x="124968" y="99059"/>
                </a:lnTo>
                <a:lnTo>
                  <a:pt x="126491" y="91439"/>
                </a:lnTo>
                <a:lnTo>
                  <a:pt x="129539" y="83819"/>
                </a:lnTo>
                <a:lnTo>
                  <a:pt x="131064" y="77723"/>
                </a:lnTo>
                <a:lnTo>
                  <a:pt x="155448" y="54863"/>
                </a:lnTo>
                <a:lnTo>
                  <a:pt x="161543" y="51815"/>
                </a:lnTo>
                <a:lnTo>
                  <a:pt x="169164" y="50291"/>
                </a:lnTo>
                <a:lnTo>
                  <a:pt x="185927" y="50291"/>
                </a:lnTo>
                <a:lnTo>
                  <a:pt x="192023" y="51815"/>
                </a:lnTo>
                <a:lnTo>
                  <a:pt x="199643" y="54863"/>
                </a:lnTo>
                <a:lnTo>
                  <a:pt x="205739" y="56387"/>
                </a:lnTo>
                <a:lnTo>
                  <a:pt x="207264" y="57911"/>
                </a:lnTo>
                <a:lnTo>
                  <a:pt x="170687" y="57911"/>
                </a:lnTo>
                <a:lnTo>
                  <a:pt x="164591" y="59435"/>
                </a:lnTo>
                <a:lnTo>
                  <a:pt x="160019" y="62483"/>
                </a:lnTo>
                <a:lnTo>
                  <a:pt x="153923" y="64007"/>
                </a:lnTo>
                <a:lnTo>
                  <a:pt x="146304" y="71627"/>
                </a:lnTo>
                <a:lnTo>
                  <a:pt x="143256" y="76200"/>
                </a:lnTo>
                <a:lnTo>
                  <a:pt x="141731" y="82295"/>
                </a:lnTo>
                <a:lnTo>
                  <a:pt x="138683" y="88391"/>
                </a:lnTo>
                <a:lnTo>
                  <a:pt x="137160" y="94487"/>
                </a:lnTo>
                <a:lnTo>
                  <a:pt x="137160" y="123443"/>
                </a:lnTo>
                <a:lnTo>
                  <a:pt x="138683" y="129539"/>
                </a:lnTo>
                <a:lnTo>
                  <a:pt x="141731" y="135635"/>
                </a:lnTo>
                <a:lnTo>
                  <a:pt x="143256" y="140207"/>
                </a:lnTo>
                <a:lnTo>
                  <a:pt x="146304" y="144779"/>
                </a:lnTo>
                <a:lnTo>
                  <a:pt x="153923" y="152400"/>
                </a:lnTo>
                <a:lnTo>
                  <a:pt x="160019" y="153923"/>
                </a:lnTo>
                <a:lnTo>
                  <a:pt x="164591" y="156971"/>
                </a:lnTo>
                <a:lnTo>
                  <a:pt x="170687" y="158495"/>
                </a:lnTo>
                <a:lnTo>
                  <a:pt x="207264" y="158495"/>
                </a:lnTo>
                <a:lnTo>
                  <a:pt x="205739" y="160019"/>
                </a:lnTo>
                <a:lnTo>
                  <a:pt x="199643" y="163067"/>
                </a:lnTo>
                <a:lnTo>
                  <a:pt x="192023" y="164591"/>
                </a:lnTo>
                <a:lnTo>
                  <a:pt x="185927" y="166115"/>
                </a:lnTo>
                <a:close/>
              </a:path>
              <a:path w="715010" h="167639">
                <a:moveTo>
                  <a:pt x="207264" y="158495"/>
                </a:moveTo>
                <a:lnTo>
                  <a:pt x="184404" y="158495"/>
                </a:lnTo>
                <a:lnTo>
                  <a:pt x="190500" y="156971"/>
                </a:lnTo>
                <a:lnTo>
                  <a:pt x="195071" y="153923"/>
                </a:lnTo>
                <a:lnTo>
                  <a:pt x="199643" y="152400"/>
                </a:lnTo>
                <a:lnTo>
                  <a:pt x="204215" y="149351"/>
                </a:lnTo>
                <a:lnTo>
                  <a:pt x="207264" y="144779"/>
                </a:lnTo>
                <a:lnTo>
                  <a:pt x="211835" y="140207"/>
                </a:lnTo>
                <a:lnTo>
                  <a:pt x="213360" y="135635"/>
                </a:lnTo>
                <a:lnTo>
                  <a:pt x="216407" y="123443"/>
                </a:lnTo>
                <a:lnTo>
                  <a:pt x="217931" y="115823"/>
                </a:lnTo>
                <a:lnTo>
                  <a:pt x="217931" y="100583"/>
                </a:lnTo>
                <a:lnTo>
                  <a:pt x="211835" y="76200"/>
                </a:lnTo>
                <a:lnTo>
                  <a:pt x="207264" y="71627"/>
                </a:lnTo>
                <a:lnTo>
                  <a:pt x="204215" y="67055"/>
                </a:lnTo>
                <a:lnTo>
                  <a:pt x="199643" y="64007"/>
                </a:lnTo>
                <a:lnTo>
                  <a:pt x="195071" y="62483"/>
                </a:lnTo>
                <a:lnTo>
                  <a:pt x="190500" y="59435"/>
                </a:lnTo>
                <a:lnTo>
                  <a:pt x="184404" y="57911"/>
                </a:lnTo>
                <a:lnTo>
                  <a:pt x="207264" y="57911"/>
                </a:lnTo>
                <a:lnTo>
                  <a:pt x="214884" y="65531"/>
                </a:lnTo>
                <a:lnTo>
                  <a:pt x="219456" y="71627"/>
                </a:lnTo>
                <a:lnTo>
                  <a:pt x="225552" y="83819"/>
                </a:lnTo>
                <a:lnTo>
                  <a:pt x="228599" y="99059"/>
                </a:lnTo>
                <a:lnTo>
                  <a:pt x="228599" y="117347"/>
                </a:lnTo>
                <a:lnTo>
                  <a:pt x="225552" y="132587"/>
                </a:lnTo>
                <a:lnTo>
                  <a:pt x="222503" y="140207"/>
                </a:lnTo>
                <a:lnTo>
                  <a:pt x="219456" y="146303"/>
                </a:lnTo>
                <a:lnTo>
                  <a:pt x="207264" y="158495"/>
                </a:lnTo>
                <a:close/>
              </a:path>
              <a:path w="715010" h="167639">
                <a:moveTo>
                  <a:pt x="300227" y="167639"/>
                </a:moveTo>
                <a:lnTo>
                  <a:pt x="286511" y="167639"/>
                </a:lnTo>
                <a:lnTo>
                  <a:pt x="280415" y="166115"/>
                </a:lnTo>
                <a:lnTo>
                  <a:pt x="257556" y="141731"/>
                </a:lnTo>
                <a:lnTo>
                  <a:pt x="256031" y="137159"/>
                </a:lnTo>
                <a:lnTo>
                  <a:pt x="254507" y="131063"/>
                </a:lnTo>
                <a:lnTo>
                  <a:pt x="254507" y="51815"/>
                </a:lnTo>
                <a:lnTo>
                  <a:pt x="265176" y="51815"/>
                </a:lnTo>
                <a:lnTo>
                  <a:pt x="265176" y="124967"/>
                </a:lnTo>
                <a:lnTo>
                  <a:pt x="265623" y="131063"/>
                </a:lnTo>
                <a:lnTo>
                  <a:pt x="284988" y="158495"/>
                </a:lnTo>
                <a:lnTo>
                  <a:pt x="319532" y="158495"/>
                </a:lnTo>
                <a:lnTo>
                  <a:pt x="315468" y="161543"/>
                </a:lnTo>
                <a:lnTo>
                  <a:pt x="300227" y="167639"/>
                </a:lnTo>
                <a:close/>
              </a:path>
              <a:path w="715010" h="167639">
                <a:moveTo>
                  <a:pt x="319532" y="158495"/>
                </a:moveTo>
                <a:lnTo>
                  <a:pt x="301752" y="158495"/>
                </a:lnTo>
                <a:lnTo>
                  <a:pt x="309372" y="156971"/>
                </a:lnTo>
                <a:lnTo>
                  <a:pt x="315468" y="152400"/>
                </a:lnTo>
                <a:lnTo>
                  <a:pt x="321564" y="149351"/>
                </a:lnTo>
                <a:lnTo>
                  <a:pt x="333756" y="137159"/>
                </a:lnTo>
                <a:lnTo>
                  <a:pt x="333756" y="51815"/>
                </a:lnTo>
                <a:lnTo>
                  <a:pt x="344423" y="51815"/>
                </a:lnTo>
                <a:lnTo>
                  <a:pt x="344423" y="144779"/>
                </a:lnTo>
                <a:lnTo>
                  <a:pt x="333756" y="144779"/>
                </a:lnTo>
                <a:lnTo>
                  <a:pt x="327660" y="152400"/>
                </a:lnTo>
                <a:lnTo>
                  <a:pt x="319532" y="158495"/>
                </a:lnTo>
                <a:close/>
              </a:path>
              <a:path w="715010" h="167639">
                <a:moveTo>
                  <a:pt x="344423" y="164591"/>
                </a:moveTo>
                <a:lnTo>
                  <a:pt x="335280" y="164591"/>
                </a:lnTo>
                <a:lnTo>
                  <a:pt x="335280" y="161543"/>
                </a:lnTo>
                <a:lnTo>
                  <a:pt x="333756" y="144779"/>
                </a:lnTo>
                <a:lnTo>
                  <a:pt x="344423" y="144779"/>
                </a:lnTo>
                <a:lnTo>
                  <a:pt x="344423" y="164591"/>
                </a:lnTo>
                <a:close/>
              </a:path>
              <a:path w="715010" h="167639">
                <a:moveTo>
                  <a:pt x="457199" y="164591"/>
                </a:moveTo>
                <a:lnTo>
                  <a:pt x="446531" y="164591"/>
                </a:lnTo>
                <a:lnTo>
                  <a:pt x="408431" y="51815"/>
                </a:lnTo>
                <a:lnTo>
                  <a:pt x="419099" y="51815"/>
                </a:lnTo>
                <a:lnTo>
                  <a:pt x="419099" y="53339"/>
                </a:lnTo>
                <a:lnTo>
                  <a:pt x="420623" y="53339"/>
                </a:lnTo>
                <a:lnTo>
                  <a:pt x="420623" y="54863"/>
                </a:lnTo>
                <a:lnTo>
                  <a:pt x="449580" y="143255"/>
                </a:lnTo>
                <a:lnTo>
                  <a:pt x="449580" y="146303"/>
                </a:lnTo>
                <a:lnTo>
                  <a:pt x="451103" y="147827"/>
                </a:lnTo>
                <a:lnTo>
                  <a:pt x="451103" y="153923"/>
                </a:lnTo>
                <a:lnTo>
                  <a:pt x="460347" y="153923"/>
                </a:lnTo>
                <a:lnTo>
                  <a:pt x="457199" y="163067"/>
                </a:lnTo>
                <a:lnTo>
                  <a:pt x="457199" y="164591"/>
                </a:lnTo>
                <a:close/>
              </a:path>
              <a:path w="715010" h="167639">
                <a:moveTo>
                  <a:pt x="460347" y="153923"/>
                </a:moveTo>
                <a:lnTo>
                  <a:pt x="451103" y="153923"/>
                </a:lnTo>
                <a:lnTo>
                  <a:pt x="452627" y="152400"/>
                </a:lnTo>
                <a:lnTo>
                  <a:pt x="452627" y="149351"/>
                </a:lnTo>
                <a:lnTo>
                  <a:pt x="454152" y="147827"/>
                </a:lnTo>
                <a:lnTo>
                  <a:pt x="454152" y="143255"/>
                </a:lnTo>
                <a:lnTo>
                  <a:pt x="484631" y="53339"/>
                </a:lnTo>
                <a:lnTo>
                  <a:pt x="486156" y="51815"/>
                </a:lnTo>
                <a:lnTo>
                  <a:pt x="495299" y="51815"/>
                </a:lnTo>
                <a:lnTo>
                  <a:pt x="495299" y="53339"/>
                </a:lnTo>
                <a:lnTo>
                  <a:pt x="498916" y="64007"/>
                </a:lnTo>
                <a:lnTo>
                  <a:pt x="490727" y="64007"/>
                </a:lnTo>
                <a:lnTo>
                  <a:pt x="489203" y="65531"/>
                </a:lnTo>
                <a:lnTo>
                  <a:pt x="489203" y="70103"/>
                </a:lnTo>
                <a:lnTo>
                  <a:pt x="460347" y="153923"/>
                </a:lnTo>
                <a:close/>
              </a:path>
              <a:path w="715010" h="167639">
                <a:moveTo>
                  <a:pt x="537004" y="153923"/>
                </a:moveTo>
                <a:lnTo>
                  <a:pt x="528827" y="153923"/>
                </a:lnTo>
                <a:lnTo>
                  <a:pt x="528827" y="150875"/>
                </a:lnTo>
                <a:lnTo>
                  <a:pt x="530352" y="149351"/>
                </a:lnTo>
                <a:lnTo>
                  <a:pt x="530352" y="143255"/>
                </a:lnTo>
                <a:lnTo>
                  <a:pt x="559307" y="54863"/>
                </a:lnTo>
                <a:lnTo>
                  <a:pt x="562356" y="51815"/>
                </a:lnTo>
                <a:lnTo>
                  <a:pt x="571499" y="51815"/>
                </a:lnTo>
                <a:lnTo>
                  <a:pt x="537004" y="153923"/>
                </a:lnTo>
                <a:close/>
              </a:path>
              <a:path w="715010" h="167639">
                <a:moveTo>
                  <a:pt x="533399" y="164591"/>
                </a:moveTo>
                <a:lnTo>
                  <a:pt x="524256" y="164591"/>
                </a:lnTo>
                <a:lnTo>
                  <a:pt x="522731" y="163067"/>
                </a:lnTo>
                <a:lnTo>
                  <a:pt x="492252" y="70103"/>
                </a:lnTo>
                <a:lnTo>
                  <a:pt x="490727" y="68579"/>
                </a:lnTo>
                <a:lnTo>
                  <a:pt x="490727" y="64007"/>
                </a:lnTo>
                <a:lnTo>
                  <a:pt x="498916" y="64007"/>
                </a:lnTo>
                <a:lnTo>
                  <a:pt x="525780" y="143255"/>
                </a:lnTo>
                <a:lnTo>
                  <a:pt x="527303" y="147827"/>
                </a:lnTo>
                <a:lnTo>
                  <a:pt x="527303" y="150875"/>
                </a:lnTo>
                <a:lnTo>
                  <a:pt x="528827" y="153923"/>
                </a:lnTo>
                <a:lnTo>
                  <a:pt x="537004" y="153923"/>
                </a:lnTo>
                <a:lnTo>
                  <a:pt x="533399" y="164591"/>
                </a:lnTo>
                <a:close/>
              </a:path>
              <a:path w="715010" h="167639">
                <a:moveTo>
                  <a:pt x="606552" y="164591"/>
                </a:moveTo>
                <a:lnTo>
                  <a:pt x="595884" y="164591"/>
                </a:lnTo>
                <a:lnTo>
                  <a:pt x="595884" y="51815"/>
                </a:lnTo>
                <a:lnTo>
                  <a:pt x="606552" y="51815"/>
                </a:lnTo>
                <a:lnTo>
                  <a:pt x="606552" y="164591"/>
                </a:lnTo>
                <a:close/>
              </a:path>
              <a:path w="715010" h="167639">
                <a:moveTo>
                  <a:pt x="608076" y="6095"/>
                </a:moveTo>
                <a:lnTo>
                  <a:pt x="594360" y="6095"/>
                </a:lnTo>
                <a:lnTo>
                  <a:pt x="597407" y="3047"/>
                </a:lnTo>
                <a:lnTo>
                  <a:pt x="605027" y="3047"/>
                </a:lnTo>
                <a:lnTo>
                  <a:pt x="606552" y="4571"/>
                </a:lnTo>
                <a:lnTo>
                  <a:pt x="608076" y="4571"/>
                </a:lnTo>
                <a:lnTo>
                  <a:pt x="608076" y="6095"/>
                </a:lnTo>
                <a:close/>
              </a:path>
              <a:path w="715010" h="167639">
                <a:moveTo>
                  <a:pt x="608076" y="21335"/>
                </a:moveTo>
                <a:lnTo>
                  <a:pt x="595884" y="21335"/>
                </a:lnTo>
                <a:lnTo>
                  <a:pt x="592835" y="18287"/>
                </a:lnTo>
                <a:lnTo>
                  <a:pt x="592835" y="16763"/>
                </a:lnTo>
                <a:lnTo>
                  <a:pt x="591311" y="15239"/>
                </a:lnTo>
                <a:lnTo>
                  <a:pt x="591311" y="10667"/>
                </a:lnTo>
                <a:lnTo>
                  <a:pt x="592835" y="9143"/>
                </a:lnTo>
                <a:lnTo>
                  <a:pt x="592835" y="6095"/>
                </a:lnTo>
                <a:lnTo>
                  <a:pt x="609599" y="6095"/>
                </a:lnTo>
                <a:lnTo>
                  <a:pt x="609599" y="7619"/>
                </a:lnTo>
                <a:lnTo>
                  <a:pt x="611123" y="9143"/>
                </a:lnTo>
                <a:lnTo>
                  <a:pt x="611123" y="16763"/>
                </a:lnTo>
                <a:lnTo>
                  <a:pt x="608076" y="19811"/>
                </a:lnTo>
                <a:lnTo>
                  <a:pt x="608076" y="21335"/>
                </a:lnTo>
                <a:close/>
              </a:path>
              <a:path w="715010" h="167639">
                <a:moveTo>
                  <a:pt x="603503" y="22859"/>
                </a:moveTo>
                <a:lnTo>
                  <a:pt x="598931" y="22859"/>
                </a:lnTo>
                <a:lnTo>
                  <a:pt x="597407" y="21335"/>
                </a:lnTo>
                <a:lnTo>
                  <a:pt x="605027" y="21335"/>
                </a:lnTo>
                <a:lnTo>
                  <a:pt x="603503" y="22859"/>
                </a:lnTo>
                <a:close/>
              </a:path>
              <a:path w="715010" h="167639">
                <a:moveTo>
                  <a:pt x="661415" y="164591"/>
                </a:moveTo>
                <a:lnTo>
                  <a:pt x="650748" y="164591"/>
                </a:lnTo>
                <a:lnTo>
                  <a:pt x="650748" y="0"/>
                </a:lnTo>
                <a:lnTo>
                  <a:pt x="661415" y="0"/>
                </a:lnTo>
                <a:lnTo>
                  <a:pt x="661415" y="164591"/>
                </a:lnTo>
                <a:close/>
              </a:path>
              <a:path w="715010" h="167639">
                <a:moveTo>
                  <a:pt x="714756" y="164591"/>
                </a:moveTo>
                <a:lnTo>
                  <a:pt x="704088" y="164591"/>
                </a:lnTo>
                <a:lnTo>
                  <a:pt x="704088" y="0"/>
                </a:lnTo>
                <a:lnTo>
                  <a:pt x="714756" y="0"/>
                </a:lnTo>
                <a:lnTo>
                  <a:pt x="714756" y="164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815083" y="4094988"/>
            <a:ext cx="327660" cy="155575"/>
          </a:xfrm>
          <a:custGeom>
            <a:avLst/>
            <a:gdLst/>
            <a:ahLst/>
            <a:cxnLst/>
            <a:rect l="l" t="t" r="r" b="b"/>
            <a:pathLst>
              <a:path w="327660" h="155575">
                <a:moveTo>
                  <a:pt x="94488" y="50292"/>
                </a:moveTo>
                <a:lnTo>
                  <a:pt x="25908" y="50292"/>
                </a:lnTo>
                <a:lnTo>
                  <a:pt x="28956" y="48768"/>
                </a:lnTo>
                <a:lnTo>
                  <a:pt x="36576" y="41148"/>
                </a:lnTo>
                <a:lnTo>
                  <a:pt x="45720" y="36576"/>
                </a:lnTo>
                <a:lnTo>
                  <a:pt x="48768" y="36576"/>
                </a:lnTo>
                <a:lnTo>
                  <a:pt x="51816" y="35052"/>
                </a:lnTo>
                <a:lnTo>
                  <a:pt x="74676" y="35052"/>
                </a:lnTo>
                <a:lnTo>
                  <a:pt x="79248" y="38100"/>
                </a:lnTo>
                <a:lnTo>
                  <a:pt x="83820" y="39624"/>
                </a:lnTo>
                <a:lnTo>
                  <a:pt x="88392" y="42672"/>
                </a:lnTo>
                <a:lnTo>
                  <a:pt x="91440" y="47244"/>
                </a:lnTo>
                <a:lnTo>
                  <a:pt x="94488" y="50292"/>
                </a:lnTo>
                <a:close/>
              </a:path>
              <a:path w="327660" h="155575">
                <a:moveTo>
                  <a:pt x="28956" y="152400"/>
                </a:moveTo>
                <a:lnTo>
                  <a:pt x="0" y="152400"/>
                </a:lnTo>
                <a:lnTo>
                  <a:pt x="0" y="36576"/>
                </a:lnTo>
                <a:lnTo>
                  <a:pt x="21336" y="36576"/>
                </a:lnTo>
                <a:lnTo>
                  <a:pt x="22860" y="38100"/>
                </a:lnTo>
                <a:lnTo>
                  <a:pt x="24384" y="41148"/>
                </a:lnTo>
                <a:lnTo>
                  <a:pt x="25908" y="50292"/>
                </a:lnTo>
                <a:lnTo>
                  <a:pt x="94488" y="50292"/>
                </a:lnTo>
                <a:lnTo>
                  <a:pt x="97536" y="54864"/>
                </a:lnTo>
                <a:lnTo>
                  <a:pt x="97917" y="56388"/>
                </a:lnTo>
                <a:lnTo>
                  <a:pt x="48768" y="56388"/>
                </a:lnTo>
                <a:lnTo>
                  <a:pt x="39624" y="59436"/>
                </a:lnTo>
                <a:lnTo>
                  <a:pt x="36576" y="60960"/>
                </a:lnTo>
                <a:lnTo>
                  <a:pt x="32004" y="64008"/>
                </a:lnTo>
                <a:lnTo>
                  <a:pt x="28956" y="68580"/>
                </a:lnTo>
                <a:lnTo>
                  <a:pt x="28956" y="152400"/>
                </a:lnTo>
                <a:close/>
              </a:path>
              <a:path w="327660" h="155575">
                <a:moveTo>
                  <a:pt x="102108" y="152400"/>
                </a:moveTo>
                <a:lnTo>
                  <a:pt x="73152" y="152400"/>
                </a:lnTo>
                <a:lnTo>
                  <a:pt x="73152" y="71628"/>
                </a:lnTo>
                <a:lnTo>
                  <a:pt x="71628" y="65532"/>
                </a:lnTo>
                <a:lnTo>
                  <a:pt x="68580" y="62484"/>
                </a:lnTo>
                <a:lnTo>
                  <a:pt x="65532" y="57912"/>
                </a:lnTo>
                <a:lnTo>
                  <a:pt x="60960" y="56388"/>
                </a:lnTo>
                <a:lnTo>
                  <a:pt x="97917" y="56388"/>
                </a:lnTo>
                <a:lnTo>
                  <a:pt x="99060" y="60960"/>
                </a:lnTo>
                <a:lnTo>
                  <a:pt x="100584" y="65532"/>
                </a:lnTo>
                <a:lnTo>
                  <a:pt x="102108" y="71628"/>
                </a:lnTo>
                <a:lnTo>
                  <a:pt x="102108" y="152400"/>
                </a:lnTo>
                <a:close/>
              </a:path>
              <a:path w="327660" h="155575">
                <a:moveTo>
                  <a:pt x="188976" y="155448"/>
                </a:moveTo>
                <a:lnTo>
                  <a:pt x="170688" y="155448"/>
                </a:lnTo>
                <a:lnTo>
                  <a:pt x="163068" y="153924"/>
                </a:lnTo>
                <a:lnTo>
                  <a:pt x="128016" y="126492"/>
                </a:lnTo>
                <a:lnTo>
                  <a:pt x="121920" y="103632"/>
                </a:lnTo>
                <a:lnTo>
                  <a:pt x="121920" y="85344"/>
                </a:lnTo>
                <a:lnTo>
                  <a:pt x="137160" y="50292"/>
                </a:lnTo>
                <a:lnTo>
                  <a:pt x="163068" y="35052"/>
                </a:lnTo>
                <a:lnTo>
                  <a:pt x="196595" y="35052"/>
                </a:lnTo>
                <a:lnTo>
                  <a:pt x="202692" y="38100"/>
                </a:lnTo>
                <a:lnTo>
                  <a:pt x="210312" y="41148"/>
                </a:lnTo>
                <a:lnTo>
                  <a:pt x="216407" y="45720"/>
                </a:lnTo>
                <a:lnTo>
                  <a:pt x="227076" y="56388"/>
                </a:lnTo>
                <a:lnTo>
                  <a:pt x="169164" y="56388"/>
                </a:lnTo>
                <a:lnTo>
                  <a:pt x="163068" y="59436"/>
                </a:lnTo>
                <a:lnTo>
                  <a:pt x="150876" y="94488"/>
                </a:lnTo>
                <a:lnTo>
                  <a:pt x="151185" y="103298"/>
                </a:lnTo>
                <a:lnTo>
                  <a:pt x="169164" y="132588"/>
                </a:lnTo>
                <a:lnTo>
                  <a:pt x="227076" y="132588"/>
                </a:lnTo>
                <a:lnTo>
                  <a:pt x="216407" y="143256"/>
                </a:lnTo>
                <a:lnTo>
                  <a:pt x="210312" y="147828"/>
                </a:lnTo>
                <a:lnTo>
                  <a:pt x="202692" y="150876"/>
                </a:lnTo>
                <a:lnTo>
                  <a:pt x="196595" y="153924"/>
                </a:lnTo>
                <a:lnTo>
                  <a:pt x="188976" y="155448"/>
                </a:lnTo>
                <a:close/>
              </a:path>
              <a:path w="327660" h="155575">
                <a:moveTo>
                  <a:pt x="227076" y="132588"/>
                </a:moveTo>
                <a:lnTo>
                  <a:pt x="188976" y="132588"/>
                </a:lnTo>
                <a:lnTo>
                  <a:pt x="196595" y="129540"/>
                </a:lnTo>
                <a:lnTo>
                  <a:pt x="201168" y="123444"/>
                </a:lnTo>
                <a:lnTo>
                  <a:pt x="208788" y="94488"/>
                </a:lnTo>
                <a:lnTo>
                  <a:pt x="208253" y="85891"/>
                </a:lnTo>
                <a:lnTo>
                  <a:pt x="208175" y="85344"/>
                </a:lnTo>
                <a:lnTo>
                  <a:pt x="206803" y="78295"/>
                </a:lnTo>
                <a:lnTo>
                  <a:pt x="206692" y="77724"/>
                </a:lnTo>
                <a:lnTo>
                  <a:pt x="204287" y="70913"/>
                </a:lnTo>
                <a:lnTo>
                  <a:pt x="201168" y="65532"/>
                </a:lnTo>
                <a:lnTo>
                  <a:pt x="196595" y="59436"/>
                </a:lnTo>
                <a:lnTo>
                  <a:pt x="188976" y="56388"/>
                </a:lnTo>
                <a:lnTo>
                  <a:pt x="227076" y="56388"/>
                </a:lnTo>
                <a:lnTo>
                  <a:pt x="230124" y="62484"/>
                </a:lnTo>
                <a:lnTo>
                  <a:pt x="233172" y="70104"/>
                </a:lnTo>
                <a:lnTo>
                  <a:pt x="236219" y="76200"/>
                </a:lnTo>
                <a:lnTo>
                  <a:pt x="237743" y="85344"/>
                </a:lnTo>
                <a:lnTo>
                  <a:pt x="237743" y="103632"/>
                </a:lnTo>
                <a:lnTo>
                  <a:pt x="236219" y="111252"/>
                </a:lnTo>
                <a:lnTo>
                  <a:pt x="230124" y="126492"/>
                </a:lnTo>
                <a:lnTo>
                  <a:pt x="227076" y="132588"/>
                </a:lnTo>
                <a:close/>
              </a:path>
              <a:path w="327660" h="155575">
                <a:moveTo>
                  <a:pt x="324612" y="57912"/>
                </a:moveTo>
                <a:lnTo>
                  <a:pt x="252983" y="57912"/>
                </a:lnTo>
                <a:lnTo>
                  <a:pt x="251460" y="56388"/>
                </a:lnTo>
                <a:lnTo>
                  <a:pt x="249936" y="56388"/>
                </a:lnTo>
                <a:lnTo>
                  <a:pt x="248412" y="54864"/>
                </a:lnTo>
                <a:lnTo>
                  <a:pt x="248412" y="39624"/>
                </a:lnTo>
                <a:lnTo>
                  <a:pt x="266700" y="36576"/>
                </a:lnTo>
                <a:lnTo>
                  <a:pt x="272795" y="4572"/>
                </a:lnTo>
                <a:lnTo>
                  <a:pt x="277368" y="0"/>
                </a:lnTo>
                <a:lnTo>
                  <a:pt x="294131" y="0"/>
                </a:lnTo>
                <a:lnTo>
                  <a:pt x="294131" y="36576"/>
                </a:lnTo>
                <a:lnTo>
                  <a:pt x="324612" y="36576"/>
                </a:lnTo>
                <a:lnTo>
                  <a:pt x="324612" y="57912"/>
                </a:lnTo>
                <a:close/>
              </a:path>
              <a:path w="327660" h="155575">
                <a:moveTo>
                  <a:pt x="303276" y="155448"/>
                </a:moveTo>
                <a:lnTo>
                  <a:pt x="288036" y="155448"/>
                </a:lnTo>
                <a:lnTo>
                  <a:pt x="278892" y="152400"/>
                </a:lnTo>
                <a:lnTo>
                  <a:pt x="274319" y="146304"/>
                </a:lnTo>
                <a:lnTo>
                  <a:pt x="270557" y="141422"/>
                </a:lnTo>
                <a:lnTo>
                  <a:pt x="266700" y="57912"/>
                </a:lnTo>
                <a:lnTo>
                  <a:pt x="294131" y="57912"/>
                </a:lnTo>
                <a:lnTo>
                  <a:pt x="294131" y="123444"/>
                </a:lnTo>
                <a:lnTo>
                  <a:pt x="297096" y="129373"/>
                </a:lnTo>
                <a:lnTo>
                  <a:pt x="297180" y="129540"/>
                </a:lnTo>
                <a:lnTo>
                  <a:pt x="298704" y="131064"/>
                </a:lnTo>
                <a:lnTo>
                  <a:pt x="301752" y="132588"/>
                </a:lnTo>
                <a:lnTo>
                  <a:pt x="320886" y="132588"/>
                </a:lnTo>
                <a:lnTo>
                  <a:pt x="327660" y="144780"/>
                </a:lnTo>
                <a:lnTo>
                  <a:pt x="324612" y="147828"/>
                </a:lnTo>
                <a:lnTo>
                  <a:pt x="320039" y="150876"/>
                </a:lnTo>
                <a:lnTo>
                  <a:pt x="313943" y="152400"/>
                </a:lnTo>
                <a:lnTo>
                  <a:pt x="309372" y="153924"/>
                </a:lnTo>
                <a:lnTo>
                  <a:pt x="303276" y="155448"/>
                </a:lnTo>
                <a:close/>
              </a:path>
              <a:path w="327660" h="155575">
                <a:moveTo>
                  <a:pt x="320886" y="132588"/>
                </a:moveTo>
                <a:lnTo>
                  <a:pt x="307848" y="132588"/>
                </a:lnTo>
                <a:lnTo>
                  <a:pt x="307848" y="131064"/>
                </a:lnTo>
                <a:lnTo>
                  <a:pt x="310895" y="131064"/>
                </a:lnTo>
                <a:lnTo>
                  <a:pt x="310895" y="129540"/>
                </a:lnTo>
                <a:lnTo>
                  <a:pt x="313943" y="129540"/>
                </a:lnTo>
                <a:lnTo>
                  <a:pt x="313943" y="128016"/>
                </a:lnTo>
                <a:lnTo>
                  <a:pt x="316991" y="128016"/>
                </a:lnTo>
                <a:lnTo>
                  <a:pt x="320039" y="131064"/>
                </a:lnTo>
                <a:lnTo>
                  <a:pt x="320886" y="132588"/>
                </a:lnTo>
                <a:close/>
              </a:path>
            </a:pathLst>
          </a:custGeom>
          <a:solidFill>
            <a:srgbClr val="1C428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11324" y="4029455"/>
            <a:ext cx="2586227" cy="271272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4890516" y="4082796"/>
            <a:ext cx="788035" cy="205740"/>
          </a:xfrm>
          <a:custGeom>
            <a:avLst/>
            <a:gdLst/>
            <a:ahLst/>
            <a:cxnLst/>
            <a:rect l="l" t="t" r="r" b="b"/>
            <a:pathLst>
              <a:path w="788035" h="205739">
                <a:moveTo>
                  <a:pt x="9144" y="164591"/>
                </a:moveTo>
                <a:lnTo>
                  <a:pt x="0" y="164591"/>
                </a:lnTo>
                <a:lnTo>
                  <a:pt x="0" y="0"/>
                </a:lnTo>
                <a:lnTo>
                  <a:pt x="10667" y="0"/>
                </a:lnTo>
                <a:lnTo>
                  <a:pt x="10667" y="71627"/>
                </a:lnTo>
                <a:lnTo>
                  <a:pt x="17271" y="71627"/>
                </a:lnTo>
                <a:lnTo>
                  <a:pt x="15239" y="73151"/>
                </a:lnTo>
                <a:lnTo>
                  <a:pt x="10667" y="80771"/>
                </a:lnTo>
                <a:lnTo>
                  <a:pt x="10667" y="140207"/>
                </a:lnTo>
                <a:lnTo>
                  <a:pt x="15239" y="146303"/>
                </a:lnTo>
                <a:lnTo>
                  <a:pt x="16763" y="147827"/>
                </a:lnTo>
                <a:lnTo>
                  <a:pt x="10667" y="147827"/>
                </a:lnTo>
                <a:lnTo>
                  <a:pt x="10667" y="163067"/>
                </a:lnTo>
                <a:lnTo>
                  <a:pt x="9144" y="164591"/>
                </a:lnTo>
                <a:close/>
              </a:path>
              <a:path w="788035" h="205739">
                <a:moveTo>
                  <a:pt x="17271" y="71627"/>
                </a:moveTo>
                <a:lnTo>
                  <a:pt x="10667" y="71627"/>
                </a:lnTo>
                <a:lnTo>
                  <a:pt x="22860" y="59435"/>
                </a:lnTo>
                <a:lnTo>
                  <a:pt x="28955" y="56387"/>
                </a:lnTo>
                <a:lnTo>
                  <a:pt x="35051" y="51815"/>
                </a:lnTo>
                <a:lnTo>
                  <a:pt x="42671" y="50291"/>
                </a:lnTo>
                <a:lnTo>
                  <a:pt x="50291" y="50291"/>
                </a:lnTo>
                <a:lnTo>
                  <a:pt x="60888" y="51149"/>
                </a:lnTo>
                <a:lnTo>
                  <a:pt x="69913" y="53720"/>
                </a:lnTo>
                <a:lnTo>
                  <a:pt x="77509" y="58007"/>
                </a:lnTo>
                <a:lnTo>
                  <a:pt x="79012" y="59435"/>
                </a:lnTo>
                <a:lnTo>
                  <a:pt x="39623" y="59435"/>
                </a:lnTo>
                <a:lnTo>
                  <a:pt x="33528" y="60959"/>
                </a:lnTo>
                <a:lnTo>
                  <a:pt x="27432" y="64007"/>
                </a:lnTo>
                <a:lnTo>
                  <a:pt x="17271" y="71627"/>
                </a:lnTo>
                <a:close/>
              </a:path>
              <a:path w="788035" h="205739">
                <a:moveTo>
                  <a:pt x="73151" y="158495"/>
                </a:moveTo>
                <a:lnTo>
                  <a:pt x="50291" y="158495"/>
                </a:lnTo>
                <a:lnTo>
                  <a:pt x="56387" y="156971"/>
                </a:lnTo>
                <a:lnTo>
                  <a:pt x="60960" y="153923"/>
                </a:lnTo>
                <a:lnTo>
                  <a:pt x="65532" y="152400"/>
                </a:lnTo>
                <a:lnTo>
                  <a:pt x="70103" y="149351"/>
                </a:lnTo>
                <a:lnTo>
                  <a:pt x="73151" y="144779"/>
                </a:lnTo>
                <a:lnTo>
                  <a:pt x="77723" y="140207"/>
                </a:lnTo>
                <a:lnTo>
                  <a:pt x="80771" y="128015"/>
                </a:lnTo>
                <a:lnTo>
                  <a:pt x="83819" y="121919"/>
                </a:lnTo>
                <a:lnTo>
                  <a:pt x="83819" y="108203"/>
                </a:lnTo>
                <a:lnTo>
                  <a:pt x="74676" y="70103"/>
                </a:lnTo>
                <a:lnTo>
                  <a:pt x="47244" y="59435"/>
                </a:lnTo>
                <a:lnTo>
                  <a:pt x="79012" y="59435"/>
                </a:lnTo>
                <a:lnTo>
                  <a:pt x="94487" y="108203"/>
                </a:lnTo>
                <a:lnTo>
                  <a:pt x="94487" y="123443"/>
                </a:lnTo>
                <a:lnTo>
                  <a:pt x="91439" y="131063"/>
                </a:lnTo>
                <a:lnTo>
                  <a:pt x="89916" y="138683"/>
                </a:lnTo>
                <a:lnTo>
                  <a:pt x="86867" y="144779"/>
                </a:lnTo>
                <a:lnTo>
                  <a:pt x="82296" y="149351"/>
                </a:lnTo>
                <a:lnTo>
                  <a:pt x="77723" y="155447"/>
                </a:lnTo>
                <a:lnTo>
                  <a:pt x="73151" y="158495"/>
                </a:lnTo>
                <a:close/>
              </a:path>
              <a:path w="788035" h="205739">
                <a:moveTo>
                  <a:pt x="53339" y="166115"/>
                </a:moveTo>
                <a:lnTo>
                  <a:pt x="38100" y="166115"/>
                </a:lnTo>
                <a:lnTo>
                  <a:pt x="30480" y="164591"/>
                </a:lnTo>
                <a:lnTo>
                  <a:pt x="25907" y="161543"/>
                </a:lnTo>
                <a:lnTo>
                  <a:pt x="19812" y="158495"/>
                </a:lnTo>
                <a:lnTo>
                  <a:pt x="15239" y="153923"/>
                </a:lnTo>
                <a:lnTo>
                  <a:pt x="10667" y="147827"/>
                </a:lnTo>
                <a:lnTo>
                  <a:pt x="16763" y="147827"/>
                </a:lnTo>
                <a:lnTo>
                  <a:pt x="19812" y="150875"/>
                </a:lnTo>
                <a:lnTo>
                  <a:pt x="25907" y="153923"/>
                </a:lnTo>
                <a:lnTo>
                  <a:pt x="30480" y="156971"/>
                </a:lnTo>
                <a:lnTo>
                  <a:pt x="36576" y="158495"/>
                </a:lnTo>
                <a:lnTo>
                  <a:pt x="73151" y="158495"/>
                </a:lnTo>
                <a:lnTo>
                  <a:pt x="60960" y="164591"/>
                </a:lnTo>
                <a:lnTo>
                  <a:pt x="53339" y="166115"/>
                </a:lnTo>
                <a:close/>
              </a:path>
              <a:path w="788035" h="205739">
                <a:moveTo>
                  <a:pt x="143255" y="205739"/>
                </a:moveTo>
                <a:lnTo>
                  <a:pt x="134112" y="205739"/>
                </a:lnTo>
                <a:lnTo>
                  <a:pt x="153923" y="161543"/>
                </a:lnTo>
                <a:lnTo>
                  <a:pt x="105155" y="51815"/>
                </a:lnTo>
                <a:lnTo>
                  <a:pt x="117348" y="51815"/>
                </a:lnTo>
                <a:lnTo>
                  <a:pt x="117348" y="53339"/>
                </a:lnTo>
                <a:lnTo>
                  <a:pt x="118871" y="53339"/>
                </a:lnTo>
                <a:lnTo>
                  <a:pt x="118871" y="54863"/>
                </a:lnTo>
                <a:lnTo>
                  <a:pt x="156971" y="143255"/>
                </a:lnTo>
                <a:lnTo>
                  <a:pt x="158496" y="144779"/>
                </a:lnTo>
                <a:lnTo>
                  <a:pt x="158496" y="149351"/>
                </a:lnTo>
                <a:lnTo>
                  <a:pt x="169039" y="149351"/>
                </a:lnTo>
                <a:lnTo>
                  <a:pt x="146303" y="201167"/>
                </a:lnTo>
                <a:lnTo>
                  <a:pt x="146303" y="202691"/>
                </a:lnTo>
                <a:lnTo>
                  <a:pt x="144780" y="204215"/>
                </a:lnTo>
                <a:lnTo>
                  <a:pt x="143255" y="204215"/>
                </a:lnTo>
                <a:lnTo>
                  <a:pt x="143255" y="205739"/>
                </a:lnTo>
                <a:close/>
              </a:path>
              <a:path w="788035" h="205739">
                <a:moveTo>
                  <a:pt x="169039" y="149351"/>
                </a:moveTo>
                <a:lnTo>
                  <a:pt x="160019" y="149351"/>
                </a:lnTo>
                <a:lnTo>
                  <a:pt x="160019" y="144779"/>
                </a:lnTo>
                <a:lnTo>
                  <a:pt x="161544" y="143255"/>
                </a:lnTo>
                <a:lnTo>
                  <a:pt x="199644" y="54863"/>
                </a:lnTo>
                <a:lnTo>
                  <a:pt x="199644" y="53339"/>
                </a:lnTo>
                <a:lnTo>
                  <a:pt x="201167" y="53339"/>
                </a:lnTo>
                <a:lnTo>
                  <a:pt x="201167" y="51815"/>
                </a:lnTo>
                <a:lnTo>
                  <a:pt x="211835" y="51815"/>
                </a:lnTo>
                <a:lnTo>
                  <a:pt x="169039" y="149351"/>
                </a:lnTo>
                <a:close/>
              </a:path>
              <a:path w="788035" h="205739">
                <a:moveTo>
                  <a:pt x="288035" y="164591"/>
                </a:moveTo>
                <a:lnTo>
                  <a:pt x="275844" y="164591"/>
                </a:lnTo>
                <a:lnTo>
                  <a:pt x="275844" y="0"/>
                </a:lnTo>
                <a:lnTo>
                  <a:pt x="288035" y="0"/>
                </a:lnTo>
                <a:lnTo>
                  <a:pt x="288035" y="71627"/>
                </a:lnTo>
                <a:lnTo>
                  <a:pt x="294639" y="71627"/>
                </a:lnTo>
                <a:lnTo>
                  <a:pt x="292607" y="73151"/>
                </a:lnTo>
                <a:lnTo>
                  <a:pt x="288035" y="80771"/>
                </a:lnTo>
                <a:lnTo>
                  <a:pt x="288035" y="164591"/>
                </a:lnTo>
                <a:close/>
              </a:path>
              <a:path w="788035" h="205739">
                <a:moveTo>
                  <a:pt x="294639" y="71627"/>
                </a:moveTo>
                <a:lnTo>
                  <a:pt x="288035" y="71627"/>
                </a:lnTo>
                <a:lnTo>
                  <a:pt x="292607" y="64007"/>
                </a:lnTo>
                <a:lnTo>
                  <a:pt x="298703" y="59435"/>
                </a:lnTo>
                <a:lnTo>
                  <a:pt x="304800" y="56387"/>
                </a:lnTo>
                <a:lnTo>
                  <a:pt x="312419" y="51815"/>
                </a:lnTo>
                <a:lnTo>
                  <a:pt x="320039" y="50291"/>
                </a:lnTo>
                <a:lnTo>
                  <a:pt x="339851" y="50291"/>
                </a:lnTo>
                <a:lnTo>
                  <a:pt x="344423" y="53339"/>
                </a:lnTo>
                <a:lnTo>
                  <a:pt x="348996" y="54863"/>
                </a:lnTo>
                <a:lnTo>
                  <a:pt x="353567" y="57911"/>
                </a:lnTo>
                <a:lnTo>
                  <a:pt x="355092" y="59435"/>
                </a:lnTo>
                <a:lnTo>
                  <a:pt x="316991" y="59435"/>
                </a:lnTo>
                <a:lnTo>
                  <a:pt x="310896" y="60959"/>
                </a:lnTo>
                <a:lnTo>
                  <a:pt x="304800" y="64007"/>
                </a:lnTo>
                <a:lnTo>
                  <a:pt x="294639" y="71627"/>
                </a:lnTo>
                <a:close/>
              </a:path>
              <a:path w="788035" h="205739">
                <a:moveTo>
                  <a:pt x="365760" y="164591"/>
                </a:moveTo>
                <a:lnTo>
                  <a:pt x="355091" y="164591"/>
                </a:lnTo>
                <a:lnTo>
                  <a:pt x="355091" y="92963"/>
                </a:lnTo>
                <a:lnTo>
                  <a:pt x="354657" y="86867"/>
                </a:lnTo>
                <a:lnTo>
                  <a:pt x="335280" y="59435"/>
                </a:lnTo>
                <a:lnTo>
                  <a:pt x="355092" y="59435"/>
                </a:lnTo>
                <a:lnTo>
                  <a:pt x="356616" y="60959"/>
                </a:lnTo>
                <a:lnTo>
                  <a:pt x="359664" y="65531"/>
                </a:lnTo>
                <a:lnTo>
                  <a:pt x="362712" y="74675"/>
                </a:lnTo>
                <a:lnTo>
                  <a:pt x="365760" y="86867"/>
                </a:lnTo>
                <a:lnTo>
                  <a:pt x="365760" y="164591"/>
                </a:lnTo>
                <a:close/>
              </a:path>
              <a:path w="788035" h="205739">
                <a:moveTo>
                  <a:pt x="406907" y="73151"/>
                </a:moveTo>
                <a:lnTo>
                  <a:pt x="402335" y="73151"/>
                </a:lnTo>
                <a:lnTo>
                  <a:pt x="400812" y="71627"/>
                </a:lnTo>
                <a:lnTo>
                  <a:pt x="399287" y="68579"/>
                </a:lnTo>
                <a:lnTo>
                  <a:pt x="405383" y="62483"/>
                </a:lnTo>
                <a:lnTo>
                  <a:pt x="411480" y="57911"/>
                </a:lnTo>
                <a:lnTo>
                  <a:pt x="417576" y="54863"/>
                </a:lnTo>
                <a:lnTo>
                  <a:pt x="425196" y="51815"/>
                </a:lnTo>
                <a:lnTo>
                  <a:pt x="431291" y="50291"/>
                </a:lnTo>
                <a:lnTo>
                  <a:pt x="451103" y="50291"/>
                </a:lnTo>
                <a:lnTo>
                  <a:pt x="455676" y="53339"/>
                </a:lnTo>
                <a:lnTo>
                  <a:pt x="460248" y="54863"/>
                </a:lnTo>
                <a:lnTo>
                  <a:pt x="464819" y="57911"/>
                </a:lnTo>
                <a:lnTo>
                  <a:pt x="466344" y="59435"/>
                </a:lnTo>
                <a:lnTo>
                  <a:pt x="428244" y="59435"/>
                </a:lnTo>
                <a:lnTo>
                  <a:pt x="425196" y="60959"/>
                </a:lnTo>
                <a:lnTo>
                  <a:pt x="420623" y="62483"/>
                </a:lnTo>
                <a:lnTo>
                  <a:pt x="417576" y="64007"/>
                </a:lnTo>
                <a:lnTo>
                  <a:pt x="416051" y="65531"/>
                </a:lnTo>
                <a:lnTo>
                  <a:pt x="413003" y="67055"/>
                </a:lnTo>
                <a:lnTo>
                  <a:pt x="406907" y="73151"/>
                </a:lnTo>
                <a:close/>
              </a:path>
              <a:path w="788035" h="205739">
                <a:moveTo>
                  <a:pt x="428244" y="167639"/>
                </a:moveTo>
                <a:lnTo>
                  <a:pt x="420623" y="167639"/>
                </a:lnTo>
                <a:lnTo>
                  <a:pt x="416051" y="166115"/>
                </a:lnTo>
                <a:lnTo>
                  <a:pt x="413003" y="164591"/>
                </a:lnTo>
                <a:lnTo>
                  <a:pt x="408432" y="164591"/>
                </a:lnTo>
                <a:lnTo>
                  <a:pt x="405383" y="163067"/>
                </a:lnTo>
                <a:lnTo>
                  <a:pt x="402335" y="160019"/>
                </a:lnTo>
                <a:lnTo>
                  <a:pt x="400812" y="156971"/>
                </a:lnTo>
                <a:lnTo>
                  <a:pt x="397764" y="155447"/>
                </a:lnTo>
                <a:lnTo>
                  <a:pt x="396239" y="150875"/>
                </a:lnTo>
                <a:lnTo>
                  <a:pt x="394716" y="147827"/>
                </a:lnTo>
                <a:lnTo>
                  <a:pt x="393191" y="143255"/>
                </a:lnTo>
                <a:lnTo>
                  <a:pt x="393191" y="132587"/>
                </a:lnTo>
                <a:lnTo>
                  <a:pt x="394716" y="128015"/>
                </a:lnTo>
                <a:lnTo>
                  <a:pt x="397764" y="124967"/>
                </a:lnTo>
                <a:lnTo>
                  <a:pt x="400812" y="120395"/>
                </a:lnTo>
                <a:lnTo>
                  <a:pt x="439983" y="105560"/>
                </a:lnTo>
                <a:lnTo>
                  <a:pt x="466344" y="103631"/>
                </a:lnTo>
                <a:lnTo>
                  <a:pt x="466344" y="91439"/>
                </a:lnTo>
                <a:lnTo>
                  <a:pt x="465896" y="85343"/>
                </a:lnTo>
                <a:lnTo>
                  <a:pt x="465796" y="83986"/>
                </a:lnTo>
                <a:lnTo>
                  <a:pt x="464248" y="77533"/>
                </a:lnTo>
                <a:lnTo>
                  <a:pt x="461843" y="71937"/>
                </a:lnTo>
                <a:lnTo>
                  <a:pt x="458723" y="67055"/>
                </a:lnTo>
                <a:lnTo>
                  <a:pt x="454151" y="60959"/>
                </a:lnTo>
                <a:lnTo>
                  <a:pt x="448055" y="59435"/>
                </a:lnTo>
                <a:lnTo>
                  <a:pt x="466344" y="59435"/>
                </a:lnTo>
                <a:lnTo>
                  <a:pt x="470916" y="64007"/>
                </a:lnTo>
                <a:lnTo>
                  <a:pt x="472439" y="68579"/>
                </a:lnTo>
                <a:lnTo>
                  <a:pt x="473964" y="74675"/>
                </a:lnTo>
                <a:lnTo>
                  <a:pt x="475487" y="79247"/>
                </a:lnTo>
                <a:lnTo>
                  <a:pt x="477012" y="85343"/>
                </a:lnTo>
                <a:lnTo>
                  <a:pt x="477012" y="111251"/>
                </a:lnTo>
                <a:lnTo>
                  <a:pt x="459649" y="111251"/>
                </a:lnTo>
                <a:lnTo>
                  <a:pt x="451294" y="111442"/>
                </a:lnTo>
                <a:lnTo>
                  <a:pt x="419100" y="118871"/>
                </a:lnTo>
                <a:lnTo>
                  <a:pt x="413003" y="120395"/>
                </a:lnTo>
                <a:lnTo>
                  <a:pt x="406907" y="126491"/>
                </a:lnTo>
                <a:lnTo>
                  <a:pt x="403860" y="132587"/>
                </a:lnTo>
                <a:lnTo>
                  <a:pt x="403860" y="141731"/>
                </a:lnTo>
                <a:lnTo>
                  <a:pt x="405383" y="144779"/>
                </a:lnTo>
                <a:lnTo>
                  <a:pt x="405383" y="147827"/>
                </a:lnTo>
                <a:lnTo>
                  <a:pt x="406907" y="149351"/>
                </a:lnTo>
                <a:lnTo>
                  <a:pt x="408432" y="152400"/>
                </a:lnTo>
                <a:lnTo>
                  <a:pt x="411480" y="153923"/>
                </a:lnTo>
                <a:lnTo>
                  <a:pt x="413003" y="155447"/>
                </a:lnTo>
                <a:lnTo>
                  <a:pt x="416051" y="156971"/>
                </a:lnTo>
                <a:lnTo>
                  <a:pt x="417576" y="158495"/>
                </a:lnTo>
                <a:lnTo>
                  <a:pt x="454151" y="158495"/>
                </a:lnTo>
                <a:lnTo>
                  <a:pt x="448055" y="161543"/>
                </a:lnTo>
                <a:lnTo>
                  <a:pt x="443483" y="163067"/>
                </a:lnTo>
                <a:lnTo>
                  <a:pt x="440435" y="164591"/>
                </a:lnTo>
                <a:lnTo>
                  <a:pt x="435864" y="166115"/>
                </a:lnTo>
                <a:lnTo>
                  <a:pt x="432816" y="166115"/>
                </a:lnTo>
                <a:lnTo>
                  <a:pt x="428244" y="167639"/>
                </a:lnTo>
                <a:close/>
              </a:path>
              <a:path w="788035" h="205739">
                <a:moveTo>
                  <a:pt x="454151" y="158495"/>
                </a:moveTo>
                <a:lnTo>
                  <a:pt x="438912" y="158495"/>
                </a:lnTo>
                <a:lnTo>
                  <a:pt x="441960" y="156971"/>
                </a:lnTo>
                <a:lnTo>
                  <a:pt x="446532" y="155447"/>
                </a:lnTo>
                <a:lnTo>
                  <a:pt x="452628" y="152400"/>
                </a:lnTo>
                <a:lnTo>
                  <a:pt x="460248" y="144779"/>
                </a:lnTo>
                <a:lnTo>
                  <a:pt x="463296" y="143255"/>
                </a:lnTo>
                <a:lnTo>
                  <a:pt x="466344" y="140207"/>
                </a:lnTo>
                <a:lnTo>
                  <a:pt x="466344" y="111251"/>
                </a:lnTo>
                <a:lnTo>
                  <a:pt x="477012" y="111251"/>
                </a:lnTo>
                <a:lnTo>
                  <a:pt x="477012" y="147827"/>
                </a:lnTo>
                <a:lnTo>
                  <a:pt x="466344" y="147827"/>
                </a:lnTo>
                <a:lnTo>
                  <a:pt x="460248" y="153923"/>
                </a:lnTo>
                <a:lnTo>
                  <a:pt x="457200" y="155447"/>
                </a:lnTo>
                <a:lnTo>
                  <a:pt x="454151" y="158495"/>
                </a:lnTo>
                <a:close/>
              </a:path>
              <a:path w="788035" h="205739">
                <a:moveTo>
                  <a:pt x="477012" y="164591"/>
                </a:moveTo>
                <a:lnTo>
                  <a:pt x="467867" y="164591"/>
                </a:lnTo>
                <a:lnTo>
                  <a:pt x="467867" y="161543"/>
                </a:lnTo>
                <a:lnTo>
                  <a:pt x="466344" y="147827"/>
                </a:lnTo>
                <a:lnTo>
                  <a:pt x="477012" y="147827"/>
                </a:lnTo>
                <a:lnTo>
                  <a:pt x="477012" y="164591"/>
                </a:lnTo>
                <a:close/>
              </a:path>
              <a:path w="788035" h="205739">
                <a:moveTo>
                  <a:pt x="528828" y="71627"/>
                </a:moveTo>
                <a:lnTo>
                  <a:pt x="521207" y="71627"/>
                </a:lnTo>
                <a:lnTo>
                  <a:pt x="525780" y="65531"/>
                </a:lnTo>
                <a:lnTo>
                  <a:pt x="531876" y="59435"/>
                </a:lnTo>
                <a:lnTo>
                  <a:pt x="539496" y="56387"/>
                </a:lnTo>
                <a:lnTo>
                  <a:pt x="545591" y="51815"/>
                </a:lnTo>
                <a:lnTo>
                  <a:pt x="553212" y="50291"/>
                </a:lnTo>
                <a:lnTo>
                  <a:pt x="574548" y="50291"/>
                </a:lnTo>
                <a:lnTo>
                  <a:pt x="579119" y="53339"/>
                </a:lnTo>
                <a:lnTo>
                  <a:pt x="583691" y="54863"/>
                </a:lnTo>
                <a:lnTo>
                  <a:pt x="588263" y="59435"/>
                </a:lnTo>
                <a:lnTo>
                  <a:pt x="551687" y="59435"/>
                </a:lnTo>
                <a:lnTo>
                  <a:pt x="545591" y="60959"/>
                </a:lnTo>
                <a:lnTo>
                  <a:pt x="537971" y="64007"/>
                </a:lnTo>
                <a:lnTo>
                  <a:pt x="531876" y="68579"/>
                </a:lnTo>
                <a:lnTo>
                  <a:pt x="528828" y="71627"/>
                </a:lnTo>
                <a:close/>
              </a:path>
              <a:path w="788035" h="205739">
                <a:moveTo>
                  <a:pt x="521207" y="164591"/>
                </a:moveTo>
                <a:lnTo>
                  <a:pt x="510539" y="164591"/>
                </a:lnTo>
                <a:lnTo>
                  <a:pt x="510539" y="51815"/>
                </a:lnTo>
                <a:lnTo>
                  <a:pt x="518160" y="51815"/>
                </a:lnTo>
                <a:lnTo>
                  <a:pt x="519683" y="53339"/>
                </a:lnTo>
                <a:lnTo>
                  <a:pt x="519683" y="54863"/>
                </a:lnTo>
                <a:lnTo>
                  <a:pt x="521207" y="71627"/>
                </a:lnTo>
                <a:lnTo>
                  <a:pt x="528828" y="71627"/>
                </a:lnTo>
                <a:lnTo>
                  <a:pt x="527303" y="73151"/>
                </a:lnTo>
                <a:lnTo>
                  <a:pt x="521207" y="80771"/>
                </a:lnTo>
                <a:lnTo>
                  <a:pt x="521207" y="164591"/>
                </a:lnTo>
                <a:close/>
              </a:path>
              <a:path w="788035" h="205739">
                <a:moveTo>
                  <a:pt x="600455" y="164591"/>
                </a:moveTo>
                <a:lnTo>
                  <a:pt x="588264" y="164591"/>
                </a:lnTo>
                <a:lnTo>
                  <a:pt x="588264" y="92963"/>
                </a:lnTo>
                <a:lnTo>
                  <a:pt x="588018" y="86867"/>
                </a:lnTo>
                <a:lnTo>
                  <a:pt x="569976" y="59435"/>
                </a:lnTo>
                <a:lnTo>
                  <a:pt x="588263" y="59435"/>
                </a:lnTo>
                <a:lnTo>
                  <a:pt x="589787" y="60959"/>
                </a:lnTo>
                <a:lnTo>
                  <a:pt x="595883" y="70103"/>
                </a:lnTo>
                <a:lnTo>
                  <a:pt x="597407" y="74675"/>
                </a:lnTo>
                <a:lnTo>
                  <a:pt x="600455" y="86867"/>
                </a:lnTo>
                <a:lnTo>
                  <a:pt x="600455" y="164591"/>
                </a:lnTo>
                <a:close/>
              </a:path>
              <a:path w="788035" h="205739">
                <a:moveTo>
                  <a:pt x="720851" y="67055"/>
                </a:moveTo>
                <a:lnTo>
                  <a:pt x="710184" y="67055"/>
                </a:lnTo>
                <a:lnTo>
                  <a:pt x="710184" y="0"/>
                </a:lnTo>
                <a:lnTo>
                  <a:pt x="720851" y="0"/>
                </a:lnTo>
                <a:lnTo>
                  <a:pt x="720851" y="67055"/>
                </a:lnTo>
                <a:close/>
              </a:path>
              <a:path w="788035" h="205739">
                <a:moveTo>
                  <a:pt x="678180" y="166115"/>
                </a:moveTo>
                <a:lnTo>
                  <a:pt x="669035" y="166115"/>
                </a:lnTo>
                <a:lnTo>
                  <a:pt x="659320" y="165258"/>
                </a:lnTo>
                <a:lnTo>
                  <a:pt x="628078" y="134302"/>
                </a:lnTo>
                <a:lnTo>
                  <a:pt x="624839" y="108203"/>
                </a:lnTo>
                <a:lnTo>
                  <a:pt x="624839" y="100583"/>
                </a:lnTo>
                <a:lnTo>
                  <a:pt x="626364" y="92963"/>
                </a:lnTo>
                <a:lnTo>
                  <a:pt x="629412" y="85343"/>
                </a:lnTo>
                <a:lnTo>
                  <a:pt x="630935" y="77723"/>
                </a:lnTo>
                <a:lnTo>
                  <a:pt x="633983" y="71627"/>
                </a:lnTo>
                <a:lnTo>
                  <a:pt x="638555" y="67055"/>
                </a:lnTo>
                <a:lnTo>
                  <a:pt x="643128" y="60959"/>
                </a:lnTo>
                <a:lnTo>
                  <a:pt x="647700" y="57911"/>
                </a:lnTo>
                <a:lnTo>
                  <a:pt x="659891" y="51815"/>
                </a:lnTo>
                <a:lnTo>
                  <a:pt x="667512" y="50291"/>
                </a:lnTo>
                <a:lnTo>
                  <a:pt x="682751" y="50291"/>
                </a:lnTo>
                <a:lnTo>
                  <a:pt x="688848" y="51815"/>
                </a:lnTo>
                <a:lnTo>
                  <a:pt x="694944" y="54863"/>
                </a:lnTo>
                <a:lnTo>
                  <a:pt x="701039" y="56387"/>
                </a:lnTo>
                <a:lnTo>
                  <a:pt x="702563" y="57911"/>
                </a:lnTo>
                <a:lnTo>
                  <a:pt x="670560" y="57911"/>
                </a:lnTo>
                <a:lnTo>
                  <a:pt x="664464" y="59435"/>
                </a:lnTo>
                <a:lnTo>
                  <a:pt x="659891" y="62483"/>
                </a:lnTo>
                <a:lnTo>
                  <a:pt x="653796" y="64007"/>
                </a:lnTo>
                <a:lnTo>
                  <a:pt x="650748" y="68579"/>
                </a:lnTo>
                <a:lnTo>
                  <a:pt x="643128" y="76200"/>
                </a:lnTo>
                <a:lnTo>
                  <a:pt x="641603" y="82295"/>
                </a:lnTo>
                <a:lnTo>
                  <a:pt x="638555" y="88391"/>
                </a:lnTo>
                <a:lnTo>
                  <a:pt x="637032" y="94487"/>
                </a:lnTo>
                <a:lnTo>
                  <a:pt x="637032" y="108203"/>
                </a:lnTo>
                <a:lnTo>
                  <a:pt x="646176" y="146303"/>
                </a:lnTo>
                <a:lnTo>
                  <a:pt x="671205" y="158400"/>
                </a:lnTo>
                <a:lnTo>
                  <a:pt x="695944" y="158400"/>
                </a:lnTo>
                <a:lnTo>
                  <a:pt x="691896" y="160019"/>
                </a:lnTo>
                <a:lnTo>
                  <a:pt x="685800" y="164591"/>
                </a:lnTo>
                <a:lnTo>
                  <a:pt x="678180" y="166115"/>
                </a:lnTo>
                <a:close/>
              </a:path>
              <a:path w="788035" h="205739">
                <a:moveTo>
                  <a:pt x="695944" y="158400"/>
                </a:moveTo>
                <a:lnTo>
                  <a:pt x="679941" y="158400"/>
                </a:lnTo>
                <a:lnTo>
                  <a:pt x="687323" y="155447"/>
                </a:lnTo>
                <a:lnTo>
                  <a:pt x="693419" y="152400"/>
                </a:lnTo>
                <a:lnTo>
                  <a:pt x="699516" y="147827"/>
                </a:lnTo>
                <a:lnTo>
                  <a:pt x="704087" y="143255"/>
                </a:lnTo>
                <a:lnTo>
                  <a:pt x="710184" y="135635"/>
                </a:lnTo>
                <a:lnTo>
                  <a:pt x="710184" y="76200"/>
                </a:lnTo>
                <a:lnTo>
                  <a:pt x="705612" y="70103"/>
                </a:lnTo>
                <a:lnTo>
                  <a:pt x="699516" y="65531"/>
                </a:lnTo>
                <a:lnTo>
                  <a:pt x="690371" y="59435"/>
                </a:lnTo>
                <a:lnTo>
                  <a:pt x="684276" y="57911"/>
                </a:lnTo>
                <a:lnTo>
                  <a:pt x="702563" y="57911"/>
                </a:lnTo>
                <a:lnTo>
                  <a:pt x="705612" y="60959"/>
                </a:lnTo>
                <a:lnTo>
                  <a:pt x="710184" y="67055"/>
                </a:lnTo>
                <a:lnTo>
                  <a:pt x="720851" y="67055"/>
                </a:lnTo>
                <a:lnTo>
                  <a:pt x="720851" y="144779"/>
                </a:lnTo>
                <a:lnTo>
                  <a:pt x="710184" y="144779"/>
                </a:lnTo>
                <a:lnTo>
                  <a:pt x="705612" y="150875"/>
                </a:lnTo>
                <a:lnTo>
                  <a:pt x="699516" y="156971"/>
                </a:lnTo>
                <a:lnTo>
                  <a:pt x="695944" y="158400"/>
                </a:lnTo>
                <a:close/>
              </a:path>
              <a:path w="788035" h="205739">
                <a:moveTo>
                  <a:pt x="720851" y="164591"/>
                </a:moveTo>
                <a:lnTo>
                  <a:pt x="711707" y="164591"/>
                </a:lnTo>
                <a:lnTo>
                  <a:pt x="711707" y="161543"/>
                </a:lnTo>
                <a:lnTo>
                  <a:pt x="710184" y="144779"/>
                </a:lnTo>
                <a:lnTo>
                  <a:pt x="720851" y="144779"/>
                </a:lnTo>
                <a:lnTo>
                  <a:pt x="720851" y="164591"/>
                </a:lnTo>
                <a:close/>
              </a:path>
              <a:path w="788035" h="205739">
                <a:moveTo>
                  <a:pt x="780287" y="109727"/>
                </a:moveTo>
                <a:lnTo>
                  <a:pt x="772667" y="109727"/>
                </a:lnTo>
                <a:lnTo>
                  <a:pt x="772667" y="82295"/>
                </a:lnTo>
                <a:lnTo>
                  <a:pt x="771144" y="79247"/>
                </a:lnTo>
                <a:lnTo>
                  <a:pt x="771144" y="4571"/>
                </a:lnTo>
                <a:lnTo>
                  <a:pt x="781812" y="4571"/>
                </a:lnTo>
                <a:lnTo>
                  <a:pt x="781812" y="102107"/>
                </a:lnTo>
                <a:lnTo>
                  <a:pt x="780287" y="105155"/>
                </a:lnTo>
                <a:lnTo>
                  <a:pt x="780287" y="109727"/>
                </a:lnTo>
                <a:close/>
              </a:path>
              <a:path w="788035" h="205739">
                <a:moveTo>
                  <a:pt x="781812" y="147827"/>
                </a:moveTo>
                <a:lnTo>
                  <a:pt x="771144" y="147827"/>
                </a:lnTo>
                <a:lnTo>
                  <a:pt x="772667" y="146303"/>
                </a:lnTo>
                <a:lnTo>
                  <a:pt x="780287" y="146303"/>
                </a:lnTo>
                <a:lnTo>
                  <a:pt x="781812" y="147827"/>
                </a:lnTo>
                <a:close/>
              </a:path>
              <a:path w="788035" h="205739">
                <a:moveTo>
                  <a:pt x="778764" y="167639"/>
                </a:moveTo>
                <a:lnTo>
                  <a:pt x="774191" y="167639"/>
                </a:lnTo>
                <a:lnTo>
                  <a:pt x="771144" y="166115"/>
                </a:lnTo>
                <a:lnTo>
                  <a:pt x="766571" y="161543"/>
                </a:lnTo>
                <a:lnTo>
                  <a:pt x="766571" y="152400"/>
                </a:lnTo>
                <a:lnTo>
                  <a:pt x="768096" y="150875"/>
                </a:lnTo>
                <a:lnTo>
                  <a:pt x="768096" y="149351"/>
                </a:lnTo>
                <a:lnTo>
                  <a:pt x="769619" y="149351"/>
                </a:lnTo>
                <a:lnTo>
                  <a:pt x="769619" y="147827"/>
                </a:lnTo>
                <a:lnTo>
                  <a:pt x="783335" y="147827"/>
                </a:lnTo>
                <a:lnTo>
                  <a:pt x="786384" y="150875"/>
                </a:lnTo>
                <a:lnTo>
                  <a:pt x="786384" y="153923"/>
                </a:lnTo>
                <a:lnTo>
                  <a:pt x="787907" y="155447"/>
                </a:lnTo>
                <a:lnTo>
                  <a:pt x="787907" y="158495"/>
                </a:lnTo>
                <a:lnTo>
                  <a:pt x="786384" y="160019"/>
                </a:lnTo>
                <a:lnTo>
                  <a:pt x="786384" y="161543"/>
                </a:lnTo>
                <a:lnTo>
                  <a:pt x="784860" y="163067"/>
                </a:lnTo>
                <a:lnTo>
                  <a:pt x="784860" y="164591"/>
                </a:lnTo>
                <a:lnTo>
                  <a:pt x="783335" y="164591"/>
                </a:lnTo>
                <a:lnTo>
                  <a:pt x="781812" y="166115"/>
                </a:lnTo>
                <a:lnTo>
                  <a:pt x="778764" y="166115"/>
                </a:lnTo>
                <a:lnTo>
                  <a:pt x="778764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826008" y="4576572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019555" y="4520184"/>
            <a:ext cx="344805" cy="163195"/>
          </a:xfrm>
          <a:custGeom>
            <a:avLst/>
            <a:gdLst/>
            <a:ahLst/>
            <a:cxnLst/>
            <a:rect l="l" t="t" r="r" b="b"/>
            <a:pathLst>
              <a:path w="344805" h="163195">
                <a:moveTo>
                  <a:pt x="71628" y="160020"/>
                </a:moveTo>
                <a:lnTo>
                  <a:pt x="59436" y="160020"/>
                </a:lnTo>
                <a:lnTo>
                  <a:pt x="59436" y="94488"/>
                </a:lnTo>
                <a:lnTo>
                  <a:pt x="0" y="0"/>
                </a:lnTo>
                <a:lnTo>
                  <a:pt x="13716" y="0"/>
                </a:lnTo>
                <a:lnTo>
                  <a:pt x="13716" y="1524"/>
                </a:lnTo>
                <a:lnTo>
                  <a:pt x="15240" y="3048"/>
                </a:lnTo>
                <a:lnTo>
                  <a:pt x="60960" y="76200"/>
                </a:lnTo>
                <a:lnTo>
                  <a:pt x="62484" y="77724"/>
                </a:lnTo>
                <a:lnTo>
                  <a:pt x="62484" y="79248"/>
                </a:lnTo>
                <a:lnTo>
                  <a:pt x="64008" y="80772"/>
                </a:lnTo>
                <a:lnTo>
                  <a:pt x="64008" y="83820"/>
                </a:lnTo>
                <a:lnTo>
                  <a:pt x="65532" y="85344"/>
                </a:lnTo>
                <a:lnTo>
                  <a:pt x="65532" y="86868"/>
                </a:lnTo>
                <a:lnTo>
                  <a:pt x="76421" y="86868"/>
                </a:lnTo>
                <a:lnTo>
                  <a:pt x="71628" y="94488"/>
                </a:lnTo>
                <a:lnTo>
                  <a:pt x="71628" y="160020"/>
                </a:lnTo>
                <a:close/>
              </a:path>
              <a:path w="344805" h="163195">
                <a:moveTo>
                  <a:pt x="76421" y="86868"/>
                </a:moveTo>
                <a:lnTo>
                  <a:pt x="65532" y="86868"/>
                </a:lnTo>
                <a:lnTo>
                  <a:pt x="67056" y="85344"/>
                </a:lnTo>
                <a:lnTo>
                  <a:pt x="67056" y="80772"/>
                </a:lnTo>
                <a:lnTo>
                  <a:pt x="70104" y="77724"/>
                </a:lnTo>
                <a:lnTo>
                  <a:pt x="70104" y="76200"/>
                </a:lnTo>
                <a:lnTo>
                  <a:pt x="115824" y="3048"/>
                </a:lnTo>
                <a:lnTo>
                  <a:pt x="118872" y="0"/>
                </a:lnTo>
                <a:lnTo>
                  <a:pt x="131064" y="0"/>
                </a:lnTo>
                <a:lnTo>
                  <a:pt x="76421" y="86868"/>
                </a:lnTo>
                <a:close/>
              </a:path>
              <a:path w="344805" h="163195">
                <a:moveTo>
                  <a:pt x="192024" y="161544"/>
                </a:moveTo>
                <a:lnTo>
                  <a:pt x="161544" y="161544"/>
                </a:lnTo>
                <a:lnTo>
                  <a:pt x="149352" y="155448"/>
                </a:lnTo>
                <a:lnTo>
                  <a:pt x="143256" y="150876"/>
                </a:lnTo>
                <a:lnTo>
                  <a:pt x="134112" y="141732"/>
                </a:lnTo>
                <a:lnTo>
                  <a:pt x="131064" y="135636"/>
                </a:lnTo>
                <a:lnTo>
                  <a:pt x="129540" y="128016"/>
                </a:lnTo>
                <a:lnTo>
                  <a:pt x="126492" y="120396"/>
                </a:lnTo>
                <a:lnTo>
                  <a:pt x="124968" y="112776"/>
                </a:lnTo>
                <a:lnTo>
                  <a:pt x="124968" y="94488"/>
                </a:lnTo>
                <a:lnTo>
                  <a:pt x="126492" y="86868"/>
                </a:lnTo>
                <a:lnTo>
                  <a:pt x="129540" y="79248"/>
                </a:lnTo>
                <a:lnTo>
                  <a:pt x="131064" y="73152"/>
                </a:lnTo>
                <a:lnTo>
                  <a:pt x="155448" y="50292"/>
                </a:lnTo>
                <a:lnTo>
                  <a:pt x="161544" y="47244"/>
                </a:lnTo>
                <a:lnTo>
                  <a:pt x="169164" y="45720"/>
                </a:lnTo>
                <a:lnTo>
                  <a:pt x="185928" y="45720"/>
                </a:lnTo>
                <a:lnTo>
                  <a:pt x="192024" y="47244"/>
                </a:lnTo>
                <a:lnTo>
                  <a:pt x="199644" y="50292"/>
                </a:lnTo>
                <a:lnTo>
                  <a:pt x="205740" y="51816"/>
                </a:lnTo>
                <a:lnTo>
                  <a:pt x="207264" y="53340"/>
                </a:lnTo>
                <a:lnTo>
                  <a:pt x="170688" y="53340"/>
                </a:lnTo>
                <a:lnTo>
                  <a:pt x="164592" y="54864"/>
                </a:lnTo>
                <a:lnTo>
                  <a:pt x="160020" y="57912"/>
                </a:lnTo>
                <a:lnTo>
                  <a:pt x="153924" y="59436"/>
                </a:lnTo>
                <a:lnTo>
                  <a:pt x="150876" y="64008"/>
                </a:lnTo>
                <a:lnTo>
                  <a:pt x="146304" y="67056"/>
                </a:lnTo>
                <a:lnTo>
                  <a:pt x="143256" y="71628"/>
                </a:lnTo>
                <a:lnTo>
                  <a:pt x="141732" y="77724"/>
                </a:lnTo>
                <a:lnTo>
                  <a:pt x="138684" y="83820"/>
                </a:lnTo>
                <a:lnTo>
                  <a:pt x="137160" y="89916"/>
                </a:lnTo>
                <a:lnTo>
                  <a:pt x="137160" y="118872"/>
                </a:lnTo>
                <a:lnTo>
                  <a:pt x="138684" y="124968"/>
                </a:lnTo>
                <a:lnTo>
                  <a:pt x="141732" y="131064"/>
                </a:lnTo>
                <a:lnTo>
                  <a:pt x="143256" y="135636"/>
                </a:lnTo>
                <a:lnTo>
                  <a:pt x="170688" y="153924"/>
                </a:lnTo>
                <a:lnTo>
                  <a:pt x="207264" y="153924"/>
                </a:lnTo>
                <a:lnTo>
                  <a:pt x="205740" y="155448"/>
                </a:lnTo>
                <a:lnTo>
                  <a:pt x="199644" y="158496"/>
                </a:lnTo>
                <a:lnTo>
                  <a:pt x="192024" y="161544"/>
                </a:lnTo>
                <a:close/>
              </a:path>
              <a:path w="344805" h="163195">
                <a:moveTo>
                  <a:pt x="207264" y="153924"/>
                </a:moveTo>
                <a:lnTo>
                  <a:pt x="184404" y="153924"/>
                </a:lnTo>
                <a:lnTo>
                  <a:pt x="190500" y="152400"/>
                </a:lnTo>
                <a:lnTo>
                  <a:pt x="195072" y="150876"/>
                </a:lnTo>
                <a:lnTo>
                  <a:pt x="204216" y="144780"/>
                </a:lnTo>
                <a:lnTo>
                  <a:pt x="207264" y="140208"/>
                </a:lnTo>
                <a:lnTo>
                  <a:pt x="211836" y="135636"/>
                </a:lnTo>
                <a:lnTo>
                  <a:pt x="213360" y="131064"/>
                </a:lnTo>
                <a:lnTo>
                  <a:pt x="216408" y="118872"/>
                </a:lnTo>
                <a:lnTo>
                  <a:pt x="217932" y="111252"/>
                </a:lnTo>
                <a:lnTo>
                  <a:pt x="217932" y="96012"/>
                </a:lnTo>
                <a:lnTo>
                  <a:pt x="211836" y="71628"/>
                </a:lnTo>
                <a:lnTo>
                  <a:pt x="199644" y="59436"/>
                </a:lnTo>
                <a:lnTo>
                  <a:pt x="195072" y="57912"/>
                </a:lnTo>
                <a:lnTo>
                  <a:pt x="190500" y="54864"/>
                </a:lnTo>
                <a:lnTo>
                  <a:pt x="184404" y="53340"/>
                </a:lnTo>
                <a:lnTo>
                  <a:pt x="207264" y="53340"/>
                </a:lnTo>
                <a:lnTo>
                  <a:pt x="214884" y="60960"/>
                </a:lnTo>
                <a:lnTo>
                  <a:pt x="219456" y="67056"/>
                </a:lnTo>
                <a:lnTo>
                  <a:pt x="225552" y="79248"/>
                </a:lnTo>
                <a:lnTo>
                  <a:pt x="228600" y="94488"/>
                </a:lnTo>
                <a:lnTo>
                  <a:pt x="228600" y="112776"/>
                </a:lnTo>
                <a:lnTo>
                  <a:pt x="225552" y="128016"/>
                </a:lnTo>
                <a:lnTo>
                  <a:pt x="222504" y="135636"/>
                </a:lnTo>
                <a:lnTo>
                  <a:pt x="219456" y="141732"/>
                </a:lnTo>
                <a:lnTo>
                  <a:pt x="207264" y="153924"/>
                </a:lnTo>
                <a:close/>
              </a:path>
              <a:path w="344805" h="163195">
                <a:moveTo>
                  <a:pt x="300228" y="163068"/>
                </a:moveTo>
                <a:lnTo>
                  <a:pt x="286511" y="163068"/>
                </a:lnTo>
                <a:lnTo>
                  <a:pt x="280416" y="161544"/>
                </a:lnTo>
                <a:lnTo>
                  <a:pt x="275844" y="160020"/>
                </a:lnTo>
                <a:lnTo>
                  <a:pt x="271271" y="156972"/>
                </a:lnTo>
                <a:lnTo>
                  <a:pt x="266700" y="155448"/>
                </a:lnTo>
                <a:lnTo>
                  <a:pt x="263652" y="150876"/>
                </a:lnTo>
                <a:lnTo>
                  <a:pt x="260604" y="147828"/>
                </a:lnTo>
                <a:lnTo>
                  <a:pt x="259080" y="143256"/>
                </a:lnTo>
                <a:lnTo>
                  <a:pt x="257556" y="137160"/>
                </a:lnTo>
                <a:lnTo>
                  <a:pt x="256032" y="132588"/>
                </a:lnTo>
                <a:lnTo>
                  <a:pt x="254508" y="126492"/>
                </a:lnTo>
                <a:lnTo>
                  <a:pt x="254508" y="47244"/>
                </a:lnTo>
                <a:lnTo>
                  <a:pt x="265176" y="47244"/>
                </a:lnTo>
                <a:lnTo>
                  <a:pt x="265176" y="120396"/>
                </a:lnTo>
                <a:lnTo>
                  <a:pt x="265623" y="126492"/>
                </a:lnTo>
                <a:lnTo>
                  <a:pt x="284988" y="153924"/>
                </a:lnTo>
                <a:lnTo>
                  <a:pt x="319532" y="153924"/>
                </a:lnTo>
                <a:lnTo>
                  <a:pt x="315468" y="156972"/>
                </a:lnTo>
                <a:lnTo>
                  <a:pt x="300228" y="163068"/>
                </a:lnTo>
                <a:close/>
              </a:path>
              <a:path w="344805" h="163195">
                <a:moveTo>
                  <a:pt x="319532" y="153924"/>
                </a:moveTo>
                <a:lnTo>
                  <a:pt x="301752" y="153924"/>
                </a:lnTo>
                <a:lnTo>
                  <a:pt x="309371" y="152400"/>
                </a:lnTo>
                <a:lnTo>
                  <a:pt x="315468" y="147828"/>
                </a:lnTo>
                <a:lnTo>
                  <a:pt x="321564" y="144780"/>
                </a:lnTo>
                <a:lnTo>
                  <a:pt x="333756" y="132588"/>
                </a:lnTo>
                <a:lnTo>
                  <a:pt x="333756" y="47244"/>
                </a:lnTo>
                <a:lnTo>
                  <a:pt x="344424" y="47244"/>
                </a:lnTo>
                <a:lnTo>
                  <a:pt x="344424" y="140208"/>
                </a:lnTo>
                <a:lnTo>
                  <a:pt x="333756" y="140208"/>
                </a:lnTo>
                <a:lnTo>
                  <a:pt x="327660" y="147828"/>
                </a:lnTo>
                <a:lnTo>
                  <a:pt x="319532" y="153924"/>
                </a:lnTo>
                <a:close/>
              </a:path>
              <a:path w="344805" h="163195">
                <a:moveTo>
                  <a:pt x="344424" y="160020"/>
                </a:moveTo>
                <a:lnTo>
                  <a:pt x="335280" y="160020"/>
                </a:lnTo>
                <a:lnTo>
                  <a:pt x="335280" y="158496"/>
                </a:lnTo>
                <a:lnTo>
                  <a:pt x="333756" y="140208"/>
                </a:lnTo>
                <a:lnTo>
                  <a:pt x="344424" y="140208"/>
                </a:lnTo>
                <a:lnTo>
                  <a:pt x="344424" y="160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426463" y="4511040"/>
            <a:ext cx="347980" cy="169545"/>
          </a:xfrm>
          <a:custGeom>
            <a:avLst/>
            <a:gdLst/>
            <a:ahLst/>
            <a:cxnLst/>
            <a:rect l="l" t="t" r="r" b="b"/>
            <a:pathLst>
              <a:path w="347980" h="169545">
                <a:moveTo>
                  <a:pt x="60960" y="169164"/>
                </a:moveTo>
                <a:lnTo>
                  <a:pt x="36576" y="169164"/>
                </a:lnTo>
                <a:lnTo>
                  <a:pt x="0" y="53340"/>
                </a:lnTo>
                <a:lnTo>
                  <a:pt x="25908" y="53340"/>
                </a:lnTo>
                <a:lnTo>
                  <a:pt x="27432" y="54864"/>
                </a:lnTo>
                <a:lnTo>
                  <a:pt x="28956" y="54864"/>
                </a:lnTo>
                <a:lnTo>
                  <a:pt x="30480" y="56388"/>
                </a:lnTo>
                <a:lnTo>
                  <a:pt x="30480" y="57912"/>
                </a:lnTo>
                <a:lnTo>
                  <a:pt x="47244" y="120396"/>
                </a:lnTo>
                <a:lnTo>
                  <a:pt x="48768" y="123444"/>
                </a:lnTo>
                <a:lnTo>
                  <a:pt x="48768" y="131064"/>
                </a:lnTo>
                <a:lnTo>
                  <a:pt x="50292" y="134112"/>
                </a:lnTo>
                <a:lnTo>
                  <a:pt x="50292" y="137160"/>
                </a:lnTo>
                <a:lnTo>
                  <a:pt x="51816" y="140208"/>
                </a:lnTo>
                <a:lnTo>
                  <a:pt x="73290" y="140208"/>
                </a:lnTo>
                <a:lnTo>
                  <a:pt x="65532" y="164592"/>
                </a:lnTo>
                <a:lnTo>
                  <a:pt x="64008" y="167640"/>
                </a:lnTo>
                <a:lnTo>
                  <a:pt x="60960" y="169164"/>
                </a:lnTo>
                <a:close/>
              </a:path>
              <a:path w="347980" h="169545">
                <a:moveTo>
                  <a:pt x="100584" y="54864"/>
                </a:moveTo>
                <a:lnTo>
                  <a:pt x="79248" y="54864"/>
                </a:lnTo>
                <a:lnTo>
                  <a:pt x="80772" y="53340"/>
                </a:lnTo>
                <a:lnTo>
                  <a:pt x="100584" y="53340"/>
                </a:lnTo>
                <a:lnTo>
                  <a:pt x="100584" y="54864"/>
                </a:lnTo>
                <a:close/>
              </a:path>
              <a:path w="347980" h="169545">
                <a:moveTo>
                  <a:pt x="150876" y="140208"/>
                </a:moveTo>
                <a:lnTo>
                  <a:pt x="128016" y="140208"/>
                </a:lnTo>
                <a:lnTo>
                  <a:pt x="128016" y="137160"/>
                </a:lnTo>
                <a:lnTo>
                  <a:pt x="129540" y="134112"/>
                </a:lnTo>
                <a:lnTo>
                  <a:pt x="129540" y="131064"/>
                </a:lnTo>
                <a:lnTo>
                  <a:pt x="131064" y="128016"/>
                </a:lnTo>
                <a:lnTo>
                  <a:pt x="131064" y="123444"/>
                </a:lnTo>
                <a:lnTo>
                  <a:pt x="132588" y="120396"/>
                </a:lnTo>
                <a:lnTo>
                  <a:pt x="149352" y="57912"/>
                </a:lnTo>
                <a:lnTo>
                  <a:pt x="149352" y="56388"/>
                </a:lnTo>
                <a:lnTo>
                  <a:pt x="150876" y="54864"/>
                </a:lnTo>
                <a:lnTo>
                  <a:pt x="152400" y="54864"/>
                </a:lnTo>
                <a:lnTo>
                  <a:pt x="153924" y="53340"/>
                </a:lnTo>
                <a:lnTo>
                  <a:pt x="178307" y="53340"/>
                </a:lnTo>
                <a:lnTo>
                  <a:pt x="150876" y="140208"/>
                </a:lnTo>
                <a:close/>
              </a:path>
              <a:path w="347980" h="169545">
                <a:moveTo>
                  <a:pt x="73290" y="140208"/>
                </a:moveTo>
                <a:lnTo>
                  <a:pt x="51816" y="140208"/>
                </a:lnTo>
                <a:lnTo>
                  <a:pt x="51816" y="137160"/>
                </a:lnTo>
                <a:lnTo>
                  <a:pt x="53340" y="134112"/>
                </a:lnTo>
                <a:lnTo>
                  <a:pt x="53340" y="131064"/>
                </a:lnTo>
                <a:lnTo>
                  <a:pt x="54864" y="128016"/>
                </a:lnTo>
                <a:lnTo>
                  <a:pt x="56388" y="123444"/>
                </a:lnTo>
                <a:lnTo>
                  <a:pt x="56388" y="120396"/>
                </a:lnTo>
                <a:lnTo>
                  <a:pt x="76200" y="57912"/>
                </a:lnTo>
                <a:lnTo>
                  <a:pt x="76200" y="56388"/>
                </a:lnTo>
                <a:lnTo>
                  <a:pt x="77724" y="54864"/>
                </a:lnTo>
                <a:lnTo>
                  <a:pt x="102108" y="54864"/>
                </a:lnTo>
                <a:lnTo>
                  <a:pt x="103632" y="56388"/>
                </a:lnTo>
                <a:lnTo>
                  <a:pt x="103632" y="57912"/>
                </a:lnTo>
                <a:lnTo>
                  <a:pt x="111651" y="83820"/>
                </a:lnTo>
                <a:lnTo>
                  <a:pt x="89916" y="83820"/>
                </a:lnTo>
                <a:lnTo>
                  <a:pt x="88392" y="86868"/>
                </a:lnTo>
                <a:lnTo>
                  <a:pt x="88392" y="91440"/>
                </a:lnTo>
                <a:lnTo>
                  <a:pt x="86868" y="92964"/>
                </a:lnTo>
                <a:lnTo>
                  <a:pt x="86868" y="97536"/>
                </a:lnTo>
                <a:lnTo>
                  <a:pt x="73290" y="140208"/>
                </a:lnTo>
                <a:close/>
              </a:path>
              <a:path w="347980" h="169545">
                <a:moveTo>
                  <a:pt x="141732" y="169164"/>
                </a:moveTo>
                <a:lnTo>
                  <a:pt x="117348" y="169164"/>
                </a:lnTo>
                <a:lnTo>
                  <a:pt x="114300" y="167640"/>
                </a:lnTo>
                <a:lnTo>
                  <a:pt x="114300" y="164592"/>
                </a:lnTo>
                <a:lnTo>
                  <a:pt x="92964" y="97536"/>
                </a:lnTo>
                <a:lnTo>
                  <a:pt x="91440" y="94488"/>
                </a:lnTo>
                <a:lnTo>
                  <a:pt x="91440" y="89916"/>
                </a:lnTo>
                <a:lnTo>
                  <a:pt x="89916" y="88392"/>
                </a:lnTo>
                <a:lnTo>
                  <a:pt x="89916" y="83820"/>
                </a:lnTo>
                <a:lnTo>
                  <a:pt x="111651" y="83820"/>
                </a:lnTo>
                <a:lnTo>
                  <a:pt x="123444" y="121920"/>
                </a:lnTo>
                <a:lnTo>
                  <a:pt x="123444" y="124968"/>
                </a:lnTo>
                <a:lnTo>
                  <a:pt x="126492" y="131064"/>
                </a:lnTo>
                <a:lnTo>
                  <a:pt x="126492" y="134112"/>
                </a:lnTo>
                <a:lnTo>
                  <a:pt x="128016" y="137160"/>
                </a:lnTo>
                <a:lnTo>
                  <a:pt x="128016" y="140208"/>
                </a:lnTo>
                <a:lnTo>
                  <a:pt x="150876" y="140208"/>
                </a:lnTo>
                <a:lnTo>
                  <a:pt x="141732" y="169164"/>
                </a:lnTo>
                <a:close/>
              </a:path>
              <a:path w="347980" h="169545">
                <a:moveTo>
                  <a:pt x="224028" y="169164"/>
                </a:moveTo>
                <a:lnTo>
                  <a:pt x="196595" y="169164"/>
                </a:lnTo>
                <a:lnTo>
                  <a:pt x="196595" y="53340"/>
                </a:lnTo>
                <a:lnTo>
                  <a:pt x="224028" y="53340"/>
                </a:lnTo>
                <a:lnTo>
                  <a:pt x="224028" y="169164"/>
                </a:lnTo>
                <a:close/>
              </a:path>
              <a:path w="347980" h="169545">
                <a:moveTo>
                  <a:pt x="217931" y="3048"/>
                </a:moveTo>
                <a:lnTo>
                  <a:pt x="204216" y="3048"/>
                </a:lnTo>
                <a:lnTo>
                  <a:pt x="205740" y="1524"/>
                </a:lnTo>
                <a:lnTo>
                  <a:pt x="214883" y="1524"/>
                </a:lnTo>
                <a:lnTo>
                  <a:pt x="217931" y="3048"/>
                </a:lnTo>
                <a:close/>
              </a:path>
              <a:path w="347980" h="169545">
                <a:moveTo>
                  <a:pt x="220980" y="33528"/>
                </a:moveTo>
                <a:lnTo>
                  <a:pt x="199643" y="33528"/>
                </a:lnTo>
                <a:lnTo>
                  <a:pt x="196595" y="30480"/>
                </a:lnTo>
                <a:lnTo>
                  <a:pt x="195072" y="27432"/>
                </a:lnTo>
                <a:lnTo>
                  <a:pt x="193548" y="25908"/>
                </a:lnTo>
                <a:lnTo>
                  <a:pt x="193548" y="22860"/>
                </a:lnTo>
                <a:lnTo>
                  <a:pt x="192024" y="21336"/>
                </a:lnTo>
                <a:lnTo>
                  <a:pt x="192024" y="16764"/>
                </a:lnTo>
                <a:lnTo>
                  <a:pt x="193548" y="13716"/>
                </a:lnTo>
                <a:lnTo>
                  <a:pt x="193548" y="12192"/>
                </a:lnTo>
                <a:lnTo>
                  <a:pt x="195072" y="9144"/>
                </a:lnTo>
                <a:lnTo>
                  <a:pt x="201168" y="3048"/>
                </a:lnTo>
                <a:lnTo>
                  <a:pt x="219456" y="3048"/>
                </a:lnTo>
                <a:lnTo>
                  <a:pt x="220980" y="4572"/>
                </a:lnTo>
                <a:lnTo>
                  <a:pt x="224028" y="6096"/>
                </a:lnTo>
                <a:lnTo>
                  <a:pt x="225552" y="7620"/>
                </a:lnTo>
                <a:lnTo>
                  <a:pt x="225552" y="9144"/>
                </a:lnTo>
                <a:lnTo>
                  <a:pt x="227076" y="12192"/>
                </a:lnTo>
                <a:lnTo>
                  <a:pt x="228600" y="13716"/>
                </a:lnTo>
                <a:lnTo>
                  <a:pt x="228600" y="22860"/>
                </a:lnTo>
                <a:lnTo>
                  <a:pt x="227076" y="25908"/>
                </a:lnTo>
                <a:lnTo>
                  <a:pt x="225552" y="27432"/>
                </a:lnTo>
                <a:lnTo>
                  <a:pt x="225552" y="30480"/>
                </a:lnTo>
                <a:lnTo>
                  <a:pt x="224028" y="32004"/>
                </a:lnTo>
                <a:lnTo>
                  <a:pt x="220980" y="33528"/>
                </a:lnTo>
                <a:close/>
              </a:path>
              <a:path w="347980" h="169545">
                <a:moveTo>
                  <a:pt x="214883" y="36576"/>
                </a:moveTo>
                <a:lnTo>
                  <a:pt x="205740" y="36576"/>
                </a:lnTo>
                <a:lnTo>
                  <a:pt x="204216" y="35052"/>
                </a:lnTo>
                <a:lnTo>
                  <a:pt x="201168" y="33528"/>
                </a:lnTo>
                <a:lnTo>
                  <a:pt x="219456" y="33528"/>
                </a:lnTo>
                <a:lnTo>
                  <a:pt x="217931" y="35052"/>
                </a:lnTo>
                <a:lnTo>
                  <a:pt x="214883" y="36576"/>
                </a:lnTo>
                <a:close/>
              </a:path>
              <a:path w="347980" h="169545">
                <a:moveTo>
                  <a:pt x="286512" y="169164"/>
                </a:moveTo>
                <a:lnTo>
                  <a:pt x="257556" y="169164"/>
                </a:lnTo>
                <a:lnTo>
                  <a:pt x="257556" y="0"/>
                </a:lnTo>
                <a:lnTo>
                  <a:pt x="286512" y="0"/>
                </a:lnTo>
                <a:lnTo>
                  <a:pt x="286512" y="169164"/>
                </a:lnTo>
                <a:close/>
              </a:path>
              <a:path w="347980" h="169545">
                <a:moveTo>
                  <a:pt x="347472" y="169164"/>
                </a:moveTo>
                <a:lnTo>
                  <a:pt x="320039" y="169164"/>
                </a:lnTo>
                <a:lnTo>
                  <a:pt x="320039" y="0"/>
                </a:lnTo>
                <a:lnTo>
                  <a:pt x="347472" y="0"/>
                </a:lnTo>
                <a:lnTo>
                  <a:pt x="347472" y="169164"/>
                </a:lnTo>
                <a:close/>
              </a:path>
            </a:pathLst>
          </a:custGeom>
          <a:solidFill>
            <a:srgbClr val="1C428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54708" y="4515611"/>
            <a:ext cx="3613404" cy="20574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532120" y="4514088"/>
            <a:ext cx="1392935" cy="208787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996684" y="4517135"/>
            <a:ext cx="2153412" cy="166116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826008" y="5009388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40891" y="4948428"/>
            <a:ext cx="1909572" cy="167639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462260" y="5806439"/>
            <a:ext cx="109728" cy="77724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808719" y="1769363"/>
            <a:ext cx="385572" cy="284987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58683" y="2589276"/>
            <a:ext cx="1011935" cy="2849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824" y="362712"/>
            <a:ext cx="1725168" cy="3368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80" y="893064"/>
            <a:ext cx="3607308" cy="20573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683" y="1476755"/>
            <a:ext cx="76200" cy="76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7804" y="1415796"/>
            <a:ext cx="5780532" cy="20878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683" y="1909572"/>
            <a:ext cx="76200" cy="762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7616" y="1850136"/>
            <a:ext cx="3838956" cy="20726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683" y="2342388"/>
            <a:ext cx="76200" cy="76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7811" y="2286000"/>
            <a:ext cx="746760" cy="16459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7616" y="2229611"/>
            <a:ext cx="2246375" cy="27127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9683" y="2775203"/>
            <a:ext cx="76200" cy="762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9683" y="3208019"/>
            <a:ext cx="76200" cy="762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7616" y="2662427"/>
            <a:ext cx="4896611" cy="27127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7804" y="3148584"/>
            <a:ext cx="4937760" cy="205740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10520171" y="580796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>
                <a:moveTo>
                  <a:pt x="56388" y="53340"/>
                </a:moveTo>
                <a:lnTo>
                  <a:pt x="1524" y="53340"/>
                </a:lnTo>
                <a:lnTo>
                  <a:pt x="1524" y="51816"/>
                </a:lnTo>
                <a:lnTo>
                  <a:pt x="0" y="51816"/>
                </a:lnTo>
                <a:lnTo>
                  <a:pt x="0" y="48768"/>
                </a:lnTo>
                <a:lnTo>
                  <a:pt x="38100" y="0"/>
                </a:lnTo>
                <a:lnTo>
                  <a:pt x="42672" y="0"/>
                </a:lnTo>
                <a:lnTo>
                  <a:pt x="42672" y="6096"/>
                </a:lnTo>
                <a:lnTo>
                  <a:pt x="38100" y="6096"/>
                </a:lnTo>
                <a:lnTo>
                  <a:pt x="6096" y="48768"/>
                </a:lnTo>
                <a:lnTo>
                  <a:pt x="56388" y="48768"/>
                </a:lnTo>
                <a:lnTo>
                  <a:pt x="56388" y="53340"/>
                </a:lnTo>
                <a:close/>
              </a:path>
              <a:path w="56515" h="74929">
                <a:moveTo>
                  <a:pt x="42672" y="48768"/>
                </a:moveTo>
                <a:lnTo>
                  <a:pt x="38100" y="48768"/>
                </a:lnTo>
                <a:lnTo>
                  <a:pt x="38100" y="6096"/>
                </a:lnTo>
                <a:lnTo>
                  <a:pt x="42672" y="6096"/>
                </a:lnTo>
                <a:lnTo>
                  <a:pt x="42672" y="48768"/>
                </a:lnTo>
                <a:close/>
              </a:path>
              <a:path w="56515" h="74929">
                <a:moveTo>
                  <a:pt x="42672" y="74676"/>
                </a:moveTo>
                <a:lnTo>
                  <a:pt x="38100" y="74676"/>
                </a:lnTo>
                <a:lnTo>
                  <a:pt x="38100" y="53340"/>
                </a:lnTo>
                <a:lnTo>
                  <a:pt x="42672" y="53340"/>
                </a:lnTo>
                <a:lnTo>
                  <a:pt x="42672" y="74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824" y="361188"/>
            <a:ext cx="3290316" cy="2743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204" y="893064"/>
            <a:ext cx="1606296" cy="20573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6500" y="893064"/>
            <a:ext cx="2670048" cy="20726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683" y="1476755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0664" y="1415796"/>
            <a:ext cx="5330952" cy="20726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683" y="1909572"/>
            <a:ext cx="76200" cy="76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38272" y="1853183"/>
            <a:ext cx="1170431" cy="16306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0664" y="1840991"/>
            <a:ext cx="2132075" cy="227076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10524743" y="5807963"/>
            <a:ext cx="45720" cy="76200"/>
          </a:xfrm>
          <a:custGeom>
            <a:avLst/>
            <a:gdLst/>
            <a:ahLst/>
            <a:cxnLst/>
            <a:rect l="l" t="t" r="r" b="b"/>
            <a:pathLst>
              <a:path w="45720" h="76200">
                <a:moveTo>
                  <a:pt x="9144" y="33528"/>
                </a:moveTo>
                <a:lnTo>
                  <a:pt x="4572" y="33528"/>
                </a:lnTo>
                <a:lnTo>
                  <a:pt x="9144" y="0"/>
                </a:lnTo>
                <a:lnTo>
                  <a:pt x="44196" y="0"/>
                </a:lnTo>
                <a:lnTo>
                  <a:pt x="44196" y="3048"/>
                </a:lnTo>
                <a:lnTo>
                  <a:pt x="42672" y="3048"/>
                </a:lnTo>
                <a:lnTo>
                  <a:pt x="42672" y="4572"/>
                </a:lnTo>
                <a:lnTo>
                  <a:pt x="13716" y="4572"/>
                </a:lnTo>
                <a:lnTo>
                  <a:pt x="9144" y="28956"/>
                </a:lnTo>
                <a:lnTo>
                  <a:pt x="32004" y="28956"/>
                </a:lnTo>
                <a:lnTo>
                  <a:pt x="38100" y="32004"/>
                </a:lnTo>
                <a:lnTo>
                  <a:pt x="12192" y="32004"/>
                </a:lnTo>
                <a:lnTo>
                  <a:pt x="9144" y="33528"/>
                </a:lnTo>
                <a:close/>
              </a:path>
              <a:path w="45720" h="76200">
                <a:moveTo>
                  <a:pt x="32004" y="28956"/>
                </a:moveTo>
                <a:lnTo>
                  <a:pt x="10668" y="28956"/>
                </a:lnTo>
                <a:lnTo>
                  <a:pt x="13716" y="27432"/>
                </a:lnTo>
                <a:lnTo>
                  <a:pt x="28956" y="27432"/>
                </a:lnTo>
                <a:lnTo>
                  <a:pt x="32004" y="28956"/>
                </a:lnTo>
                <a:close/>
              </a:path>
              <a:path w="45720" h="76200">
                <a:moveTo>
                  <a:pt x="35052" y="71628"/>
                </a:moveTo>
                <a:lnTo>
                  <a:pt x="22860" y="71628"/>
                </a:lnTo>
                <a:lnTo>
                  <a:pt x="25908" y="70104"/>
                </a:lnTo>
                <a:lnTo>
                  <a:pt x="27432" y="70104"/>
                </a:lnTo>
                <a:lnTo>
                  <a:pt x="30480" y="68580"/>
                </a:lnTo>
                <a:lnTo>
                  <a:pt x="32004" y="67056"/>
                </a:lnTo>
                <a:lnTo>
                  <a:pt x="35052" y="65532"/>
                </a:lnTo>
                <a:lnTo>
                  <a:pt x="36576" y="64008"/>
                </a:lnTo>
                <a:lnTo>
                  <a:pt x="38100" y="60960"/>
                </a:lnTo>
                <a:lnTo>
                  <a:pt x="39624" y="59436"/>
                </a:lnTo>
                <a:lnTo>
                  <a:pt x="39624" y="56388"/>
                </a:lnTo>
                <a:lnTo>
                  <a:pt x="41148" y="53340"/>
                </a:lnTo>
                <a:lnTo>
                  <a:pt x="41148" y="47244"/>
                </a:lnTo>
                <a:lnTo>
                  <a:pt x="39624" y="45720"/>
                </a:lnTo>
                <a:lnTo>
                  <a:pt x="39624" y="42672"/>
                </a:lnTo>
                <a:lnTo>
                  <a:pt x="38100" y="41148"/>
                </a:lnTo>
                <a:lnTo>
                  <a:pt x="38100" y="38100"/>
                </a:lnTo>
                <a:lnTo>
                  <a:pt x="35052" y="36576"/>
                </a:lnTo>
                <a:lnTo>
                  <a:pt x="32004" y="33528"/>
                </a:lnTo>
                <a:lnTo>
                  <a:pt x="28956" y="33528"/>
                </a:lnTo>
                <a:lnTo>
                  <a:pt x="27432" y="32004"/>
                </a:lnTo>
                <a:lnTo>
                  <a:pt x="38100" y="32004"/>
                </a:lnTo>
                <a:lnTo>
                  <a:pt x="39624" y="33528"/>
                </a:lnTo>
                <a:lnTo>
                  <a:pt x="41148" y="36576"/>
                </a:lnTo>
                <a:lnTo>
                  <a:pt x="42672" y="38100"/>
                </a:lnTo>
                <a:lnTo>
                  <a:pt x="45720" y="44196"/>
                </a:lnTo>
                <a:lnTo>
                  <a:pt x="45720" y="57912"/>
                </a:lnTo>
                <a:lnTo>
                  <a:pt x="42672" y="64008"/>
                </a:lnTo>
                <a:lnTo>
                  <a:pt x="35052" y="71628"/>
                </a:lnTo>
                <a:close/>
              </a:path>
              <a:path w="45720" h="76200">
                <a:moveTo>
                  <a:pt x="12192" y="70104"/>
                </a:moveTo>
                <a:lnTo>
                  <a:pt x="1524" y="70104"/>
                </a:lnTo>
                <a:lnTo>
                  <a:pt x="0" y="68580"/>
                </a:lnTo>
                <a:lnTo>
                  <a:pt x="1524" y="67056"/>
                </a:lnTo>
                <a:lnTo>
                  <a:pt x="1524" y="65532"/>
                </a:lnTo>
                <a:lnTo>
                  <a:pt x="4572" y="65532"/>
                </a:lnTo>
                <a:lnTo>
                  <a:pt x="4572" y="67056"/>
                </a:lnTo>
                <a:lnTo>
                  <a:pt x="6096" y="67056"/>
                </a:lnTo>
                <a:lnTo>
                  <a:pt x="7620" y="68580"/>
                </a:lnTo>
                <a:lnTo>
                  <a:pt x="10668" y="68580"/>
                </a:lnTo>
                <a:lnTo>
                  <a:pt x="12192" y="70104"/>
                </a:lnTo>
                <a:close/>
              </a:path>
              <a:path w="45720" h="76200">
                <a:moveTo>
                  <a:pt x="33528" y="73152"/>
                </a:moveTo>
                <a:lnTo>
                  <a:pt x="6096" y="73152"/>
                </a:lnTo>
                <a:lnTo>
                  <a:pt x="3048" y="70104"/>
                </a:lnTo>
                <a:lnTo>
                  <a:pt x="15240" y="70104"/>
                </a:lnTo>
                <a:lnTo>
                  <a:pt x="16764" y="71628"/>
                </a:lnTo>
                <a:lnTo>
                  <a:pt x="35052" y="71628"/>
                </a:lnTo>
                <a:lnTo>
                  <a:pt x="33528" y="73152"/>
                </a:lnTo>
                <a:close/>
              </a:path>
              <a:path w="45720" h="76200">
                <a:moveTo>
                  <a:pt x="22860" y="76200"/>
                </a:moveTo>
                <a:lnTo>
                  <a:pt x="18288" y="76200"/>
                </a:lnTo>
                <a:lnTo>
                  <a:pt x="15240" y="74676"/>
                </a:lnTo>
                <a:lnTo>
                  <a:pt x="10668" y="74676"/>
                </a:lnTo>
                <a:lnTo>
                  <a:pt x="9144" y="73152"/>
                </a:lnTo>
                <a:lnTo>
                  <a:pt x="30480" y="73152"/>
                </a:lnTo>
                <a:lnTo>
                  <a:pt x="25908" y="74676"/>
                </a:lnTo>
                <a:lnTo>
                  <a:pt x="2286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60448" y="835152"/>
            <a:ext cx="387095" cy="2849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362712"/>
            <a:ext cx="2432304" cy="2727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6836" y="801624"/>
            <a:ext cx="6458712" cy="4844795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0524744" y="5807963"/>
            <a:ext cx="47625" cy="76200"/>
          </a:xfrm>
          <a:custGeom>
            <a:avLst/>
            <a:gdLst/>
            <a:ahLst/>
            <a:cxnLst/>
            <a:rect l="l" t="t" r="r" b="b"/>
            <a:pathLst>
              <a:path w="47625" h="76200">
                <a:moveTo>
                  <a:pt x="36576" y="73152"/>
                </a:moveTo>
                <a:lnTo>
                  <a:pt x="10668" y="73152"/>
                </a:lnTo>
                <a:lnTo>
                  <a:pt x="7620" y="71628"/>
                </a:lnTo>
                <a:lnTo>
                  <a:pt x="6096" y="68580"/>
                </a:lnTo>
                <a:lnTo>
                  <a:pt x="4572" y="67056"/>
                </a:lnTo>
                <a:lnTo>
                  <a:pt x="0" y="57912"/>
                </a:lnTo>
                <a:lnTo>
                  <a:pt x="0" y="44196"/>
                </a:lnTo>
                <a:lnTo>
                  <a:pt x="1524" y="41148"/>
                </a:lnTo>
                <a:lnTo>
                  <a:pt x="3048" y="36576"/>
                </a:lnTo>
                <a:lnTo>
                  <a:pt x="6096" y="33528"/>
                </a:lnTo>
                <a:lnTo>
                  <a:pt x="9144" y="28956"/>
                </a:lnTo>
                <a:lnTo>
                  <a:pt x="28956" y="0"/>
                </a:lnTo>
                <a:lnTo>
                  <a:pt x="36576" y="0"/>
                </a:lnTo>
                <a:lnTo>
                  <a:pt x="13716" y="28956"/>
                </a:lnTo>
                <a:lnTo>
                  <a:pt x="13716" y="30480"/>
                </a:lnTo>
                <a:lnTo>
                  <a:pt x="9144" y="35052"/>
                </a:lnTo>
                <a:lnTo>
                  <a:pt x="9144" y="36576"/>
                </a:lnTo>
                <a:lnTo>
                  <a:pt x="13716" y="36576"/>
                </a:lnTo>
                <a:lnTo>
                  <a:pt x="10668" y="38100"/>
                </a:lnTo>
                <a:lnTo>
                  <a:pt x="6096" y="42672"/>
                </a:lnTo>
                <a:lnTo>
                  <a:pt x="6096" y="45720"/>
                </a:lnTo>
                <a:lnTo>
                  <a:pt x="4572" y="47244"/>
                </a:lnTo>
                <a:lnTo>
                  <a:pt x="4572" y="57912"/>
                </a:lnTo>
                <a:lnTo>
                  <a:pt x="6096" y="59436"/>
                </a:lnTo>
                <a:lnTo>
                  <a:pt x="6096" y="62484"/>
                </a:lnTo>
                <a:lnTo>
                  <a:pt x="10668" y="67056"/>
                </a:lnTo>
                <a:lnTo>
                  <a:pt x="13716" y="68580"/>
                </a:lnTo>
                <a:lnTo>
                  <a:pt x="15240" y="70104"/>
                </a:lnTo>
                <a:lnTo>
                  <a:pt x="18288" y="70104"/>
                </a:lnTo>
                <a:lnTo>
                  <a:pt x="19812" y="71628"/>
                </a:lnTo>
                <a:lnTo>
                  <a:pt x="39624" y="71628"/>
                </a:lnTo>
                <a:lnTo>
                  <a:pt x="36576" y="73152"/>
                </a:lnTo>
                <a:close/>
              </a:path>
              <a:path w="47625" h="76200">
                <a:moveTo>
                  <a:pt x="35052" y="32004"/>
                </a:moveTo>
                <a:lnTo>
                  <a:pt x="16764" y="32004"/>
                </a:lnTo>
                <a:lnTo>
                  <a:pt x="22860" y="28956"/>
                </a:lnTo>
                <a:lnTo>
                  <a:pt x="28956" y="28956"/>
                </a:lnTo>
                <a:lnTo>
                  <a:pt x="35052" y="32004"/>
                </a:lnTo>
                <a:close/>
              </a:path>
              <a:path w="47625" h="76200">
                <a:moveTo>
                  <a:pt x="13716" y="36576"/>
                </a:moveTo>
                <a:lnTo>
                  <a:pt x="9144" y="36576"/>
                </a:lnTo>
                <a:lnTo>
                  <a:pt x="13716" y="32004"/>
                </a:lnTo>
                <a:lnTo>
                  <a:pt x="38100" y="32004"/>
                </a:lnTo>
                <a:lnTo>
                  <a:pt x="39624" y="33528"/>
                </a:lnTo>
                <a:lnTo>
                  <a:pt x="18288" y="33528"/>
                </a:lnTo>
                <a:lnTo>
                  <a:pt x="15240" y="35052"/>
                </a:lnTo>
                <a:lnTo>
                  <a:pt x="13716" y="36576"/>
                </a:lnTo>
                <a:close/>
              </a:path>
              <a:path w="47625" h="76200">
                <a:moveTo>
                  <a:pt x="39624" y="71628"/>
                </a:moveTo>
                <a:lnTo>
                  <a:pt x="25908" y="71628"/>
                </a:lnTo>
                <a:lnTo>
                  <a:pt x="28956" y="70104"/>
                </a:lnTo>
                <a:lnTo>
                  <a:pt x="32004" y="70104"/>
                </a:lnTo>
                <a:lnTo>
                  <a:pt x="33528" y="68580"/>
                </a:lnTo>
                <a:lnTo>
                  <a:pt x="36576" y="67056"/>
                </a:lnTo>
                <a:lnTo>
                  <a:pt x="41148" y="62484"/>
                </a:lnTo>
                <a:lnTo>
                  <a:pt x="41148" y="59436"/>
                </a:lnTo>
                <a:lnTo>
                  <a:pt x="42672" y="57912"/>
                </a:lnTo>
                <a:lnTo>
                  <a:pt x="42672" y="47244"/>
                </a:lnTo>
                <a:lnTo>
                  <a:pt x="41148" y="44196"/>
                </a:lnTo>
                <a:lnTo>
                  <a:pt x="41148" y="42672"/>
                </a:lnTo>
                <a:lnTo>
                  <a:pt x="39624" y="39624"/>
                </a:lnTo>
                <a:lnTo>
                  <a:pt x="36576" y="36576"/>
                </a:lnTo>
                <a:lnTo>
                  <a:pt x="33528" y="35052"/>
                </a:lnTo>
                <a:lnTo>
                  <a:pt x="32004" y="35052"/>
                </a:lnTo>
                <a:lnTo>
                  <a:pt x="28956" y="33528"/>
                </a:lnTo>
                <a:lnTo>
                  <a:pt x="39624" y="33528"/>
                </a:lnTo>
                <a:lnTo>
                  <a:pt x="45720" y="39624"/>
                </a:lnTo>
                <a:lnTo>
                  <a:pt x="45720" y="42672"/>
                </a:lnTo>
                <a:lnTo>
                  <a:pt x="47244" y="45720"/>
                </a:lnTo>
                <a:lnTo>
                  <a:pt x="47244" y="57912"/>
                </a:lnTo>
                <a:lnTo>
                  <a:pt x="42672" y="67056"/>
                </a:lnTo>
                <a:lnTo>
                  <a:pt x="41148" y="68580"/>
                </a:lnTo>
                <a:lnTo>
                  <a:pt x="39624" y="71628"/>
                </a:lnTo>
                <a:close/>
              </a:path>
              <a:path w="47625" h="76200">
                <a:moveTo>
                  <a:pt x="27432" y="76200"/>
                </a:moveTo>
                <a:lnTo>
                  <a:pt x="19812" y="76200"/>
                </a:lnTo>
                <a:lnTo>
                  <a:pt x="13716" y="73152"/>
                </a:lnTo>
                <a:lnTo>
                  <a:pt x="33528" y="73152"/>
                </a:lnTo>
                <a:lnTo>
                  <a:pt x="27432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362712"/>
            <a:ext cx="2432304" cy="2727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83" y="1043939"/>
            <a:ext cx="76200" cy="761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0664" y="975360"/>
            <a:ext cx="4274820" cy="21336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683" y="1476755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0664" y="1415796"/>
            <a:ext cx="5518404" cy="207263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826008" y="1888236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71628" y="73152"/>
                </a:moveTo>
                <a:lnTo>
                  <a:pt x="0" y="73152"/>
                </a:lnTo>
                <a:lnTo>
                  <a:pt x="0" y="0"/>
                </a:lnTo>
                <a:lnTo>
                  <a:pt x="71628" y="0"/>
                </a:lnTo>
                <a:lnTo>
                  <a:pt x="71628" y="7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683" y="2296667"/>
            <a:ext cx="76200" cy="76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0891" y="1827276"/>
            <a:ext cx="6288024" cy="20726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2375" y="2228088"/>
            <a:ext cx="8072628" cy="214884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0524743" y="5807964"/>
            <a:ext cx="48895" cy="74930"/>
          </a:xfrm>
          <a:custGeom>
            <a:avLst/>
            <a:gdLst/>
            <a:ahLst/>
            <a:cxnLst/>
            <a:rect l="l" t="t" r="r" b="b"/>
            <a:pathLst>
              <a:path w="48895" h="74929">
                <a:moveTo>
                  <a:pt x="13716" y="74676"/>
                </a:moveTo>
                <a:lnTo>
                  <a:pt x="7620" y="74676"/>
                </a:lnTo>
                <a:lnTo>
                  <a:pt x="42672" y="6096"/>
                </a:lnTo>
                <a:lnTo>
                  <a:pt x="42672" y="4572"/>
                </a:lnTo>
                <a:lnTo>
                  <a:pt x="0" y="4572"/>
                </a:lnTo>
                <a:lnTo>
                  <a:pt x="0" y="0"/>
                </a:lnTo>
                <a:lnTo>
                  <a:pt x="48768" y="0"/>
                </a:lnTo>
                <a:lnTo>
                  <a:pt x="48768" y="4572"/>
                </a:lnTo>
                <a:lnTo>
                  <a:pt x="13716" y="73152"/>
                </a:lnTo>
                <a:lnTo>
                  <a:pt x="13716" y="74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362712"/>
            <a:ext cx="2432304" cy="2727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156" y="1758696"/>
            <a:ext cx="4564379" cy="3422903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6286500" y="2487167"/>
            <a:ext cx="3034665" cy="5080"/>
          </a:xfrm>
          <a:custGeom>
            <a:avLst/>
            <a:gdLst/>
            <a:ahLst/>
            <a:cxnLst/>
            <a:rect l="l" t="t" r="r" b="b"/>
            <a:pathLst>
              <a:path w="3034665" h="5080">
                <a:moveTo>
                  <a:pt x="3034284" y="4572"/>
                </a:moveTo>
                <a:lnTo>
                  <a:pt x="0" y="4572"/>
                </a:lnTo>
                <a:lnTo>
                  <a:pt x="0" y="0"/>
                </a:lnTo>
                <a:lnTo>
                  <a:pt x="3034284" y="0"/>
                </a:lnTo>
                <a:lnTo>
                  <a:pt x="3034284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286500" y="2880360"/>
            <a:ext cx="3034665" cy="5080"/>
          </a:xfrm>
          <a:custGeom>
            <a:avLst/>
            <a:gdLst/>
            <a:ahLst/>
            <a:cxnLst/>
            <a:rect l="l" t="t" r="r" b="b"/>
            <a:pathLst>
              <a:path w="3034665" h="5080">
                <a:moveTo>
                  <a:pt x="3034284" y="4572"/>
                </a:moveTo>
                <a:lnTo>
                  <a:pt x="0" y="4572"/>
                </a:lnTo>
                <a:lnTo>
                  <a:pt x="0" y="0"/>
                </a:lnTo>
                <a:lnTo>
                  <a:pt x="3034284" y="0"/>
                </a:lnTo>
                <a:lnTo>
                  <a:pt x="3034284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286500" y="3272028"/>
            <a:ext cx="3034665" cy="5080"/>
          </a:xfrm>
          <a:custGeom>
            <a:avLst/>
            <a:gdLst/>
            <a:ahLst/>
            <a:cxnLst/>
            <a:rect l="l" t="t" r="r" b="b"/>
            <a:pathLst>
              <a:path w="3034665" h="5079">
                <a:moveTo>
                  <a:pt x="3034284" y="4572"/>
                </a:moveTo>
                <a:lnTo>
                  <a:pt x="0" y="4572"/>
                </a:lnTo>
                <a:lnTo>
                  <a:pt x="0" y="0"/>
                </a:lnTo>
                <a:lnTo>
                  <a:pt x="3034284" y="0"/>
                </a:lnTo>
                <a:lnTo>
                  <a:pt x="3034284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286500" y="3665220"/>
            <a:ext cx="3034665" cy="5080"/>
          </a:xfrm>
          <a:custGeom>
            <a:avLst/>
            <a:gdLst/>
            <a:ahLst/>
            <a:cxnLst/>
            <a:rect l="l" t="t" r="r" b="b"/>
            <a:pathLst>
              <a:path w="3034665" h="5079">
                <a:moveTo>
                  <a:pt x="3034284" y="4572"/>
                </a:moveTo>
                <a:lnTo>
                  <a:pt x="0" y="4572"/>
                </a:lnTo>
                <a:lnTo>
                  <a:pt x="0" y="0"/>
                </a:lnTo>
                <a:lnTo>
                  <a:pt x="3034284" y="0"/>
                </a:lnTo>
                <a:lnTo>
                  <a:pt x="3034284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417564" y="2209800"/>
            <a:ext cx="875030" cy="172720"/>
          </a:xfrm>
          <a:custGeom>
            <a:avLst/>
            <a:gdLst/>
            <a:ahLst/>
            <a:cxnLst/>
            <a:rect l="l" t="t" r="r" b="b"/>
            <a:pathLst>
              <a:path w="875029" h="172719">
                <a:moveTo>
                  <a:pt x="62483" y="169163"/>
                </a:moveTo>
                <a:lnTo>
                  <a:pt x="0" y="169163"/>
                </a:lnTo>
                <a:lnTo>
                  <a:pt x="0" y="4571"/>
                </a:lnTo>
                <a:lnTo>
                  <a:pt x="62483" y="4571"/>
                </a:lnTo>
                <a:lnTo>
                  <a:pt x="72247" y="5095"/>
                </a:lnTo>
                <a:lnTo>
                  <a:pt x="111061" y="18669"/>
                </a:lnTo>
                <a:lnTo>
                  <a:pt x="123443" y="28955"/>
                </a:lnTo>
                <a:lnTo>
                  <a:pt x="30480" y="28955"/>
                </a:lnTo>
                <a:lnTo>
                  <a:pt x="30480" y="144779"/>
                </a:lnTo>
                <a:lnTo>
                  <a:pt x="124989" y="144779"/>
                </a:lnTo>
                <a:lnTo>
                  <a:pt x="123443" y="146304"/>
                </a:lnTo>
                <a:lnTo>
                  <a:pt x="89487" y="166592"/>
                </a:lnTo>
                <a:lnTo>
                  <a:pt x="72247" y="168878"/>
                </a:lnTo>
                <a:lnTo>
                  <a:pt x="62483" y="169163"/>
                </a:lnTo>
                <a:close/>
              </a:path>
              <a:path w="875029" h="172719">
                <a:moveTo>
                  <a:pt x="124989" y="144779"/>
                </a:moveTo>
                <a:lnTo>
                  <a:pt x="77723" y="144779"/>
                </a:lnTo>
                <a:lnTo>
                  <a:pt x="85343" y="141732"/>
                </a:lnTo>
                <a:lnTo>
                  <a:pt x="91439" y="138683"/>
                </a:lnTo>
                <a:lnTo>
                  <a:pt x="96012" y="135636"/>
                </a:lnTo>
                <a:lnTo>
                  <a:pt x="100583" y="129540"/>
                </a:lnTo>
                <a:lnTo>
                  <a:pt x="105155" y="124967"/>
                </a:lnTo>
                <a:lnTo>
                  <a:pt x="109728" y="118871"/>
                </a:lnTo>
                <a:lnTo>
                  <a:pt x="111251" y="111251"/>
                </a:lnTo>
                <a:lnTo>
                  <a:pt x="114300" y="105155"/>
                </a:lnTo>
                <a:lnTo>
                  <a:pt x="115823" y="95964"/>
                </a:lnTo>
                <a:lnTo>
                  <a:pt x="115823" y="77724"/>
                </a:lnTo>
                <a:lnTo>
                  <a:pt x="114338" y="70294"/>
                </a:lnTo>
                <a:lnTo>
                  <a:pt x="114300" y="70104"/>
                </a:lnTo>
                <a:lnTo>
                  <a:pt x="111251" y="62483"/>
                </a:lnTo>
                <a:lnTo>
                  <a:pt x="109728" y="56387"/>
                </a:lnTo>
                <a:lnTo>
                  <a:pt x="105155" y="50291"/>
                </a:lnTo>
                <a:lnTo>
                  <a:pt x="100583" y="45720"/>
                </a:lnTo>
                <a:lnTo>
                  <a:pt x="96012" y="39624"/>
                </a:lnTo>
                <a:lnTo>
                  <a:pt x="91439" y="36575"/>
                </a:lnTo>
                <a:lnTo>
                  <a:pt x="85343" y="33528"/>
                </a:lnTo>
                <a:lnTo>
                  <a:pt x="77723" y="30479"/>
                </a:lnTo>
                <a:lnTo>
                  <a:pt x="71628" y="28955"/>
                </a:lnTo>
                <a:lnTo>
                  <a:pt x="123443" y="28955"/>
                </a:lnTo>
                <a:lnTo>
                  <a:pt x="143089" y="62222"/>
                </a:lnTo>
                <a:lnTo>
                  <a:pt x="144926" y="70104"/>
                </a:lnTo>
                <a:lnTo>
                  <a:pt x="144970" y="70294"/>
                </a:lnTo>
                <a:lnTo>
                  <a:pt x="145880" y="77724"/>
                </a:lnTo>
                <a:lnTo>
                  <a:pt x="145994" y="78652"/>
                </a:lnTo>
                <a:lnTo>
                  <a:pt x="146303" y="86867"/>
                </a:lnTo>
                <a:lnTo>
                  <a:pt x="145994" y="95964"/>
                </a:lnTo>
                <a:lnTo>
                  <a:pt x="132968" y="135064"/>
                </a:lnTo>
                <a:lnTo>
                  <a:pt x="128634" y="141184"/>
                </a:lnTo>
                <a:lnTo>
                  <a:pt x="124989" y="144779"/>
                </a:lnTo>
                <a:close/>
              </a:path>
              <a:path w="875029" h="172719">
                <a:moveTo>
                  <a:pt x="198119" y="169163"/>
                </a:moveTo>
                <a:lnTo>
                  <a:pt x="170687" y="169163"/>
                </a:lnTo>
                <a:lnTo>
                  <a:pt x="170687" y="53340"/>
                </a:lnTo>
                <a:lnTo>
                  <a:pt x="198119" y="53340"/>
                </a:lnTo>
                <a:lnTo>
                  <a:pt x="198119" y="169163"/>
                </a:lnTo>
                <a:close/>
              </a:path>
              <a:path w="875029" h="172719">
                <a:moveTo>
                  <a:pt x="192023" y="3048"/>
                </a:moveTo>
                <a:lnTo>
                  <a:pt x="178307" y="3048"/>
                </a:lnTo>
                <a:lnTo>
                  <a:pt x="179832" y="1524"/>
                </a:lnTo>
                <a:lnTo>
                  <a:pt x="188975" y="1524"/>
                </a:lnTo>
                <a:lnTo>
                  <a:pt x="192023" y="3048"/>
                </a:lnTo>
                <a:close/>
              </a:path>
              <a:path w="875029" h="172719">
                <a:moveTo>
                  <a:pt x="196596" y="33528"/>
                </a:moveTo>
                <a:lnTo>
                  <a:pt x="173735" y="33528"/>
                </a:lnTo>
                <a:lnTo>
                  <a:pt x="170687" y="30479"/>
                </a:lnTo>
                <a:lnTo>
                  <a:pt x="169164" y="27432"/>
                </a:lnTo>
                <a:lnTo>
                  <a:pt x="169164" y="25908"/>
                </a:lnTo>
                <a:lnTo>
                  <a:pt x="167639" y="24383"/>
                </a:lnTo>
                <a:lnTo>
                  <a:pt x="167639" y="13716"/>
                </a:lnTo>
                <a:lnTo>
                  <a:pt x="169164" y="12191"/>
                </a:lnTo>
                <a:lnTo>
                  <a:pt x="169164" y="9144"/>
                </a:lnTo>
                <a:lnTo>
                  <a:pt x="175259" y="3048"/>
                </a:lnTo>
                <a:lnTo>
                  <a:pt x="193548" y="3048"/>
                </a:lnTo>
                <a:lnTo>
                  <a:pt x="196596" y="4571"/>
                </a:lnTo>
                <a:lnTo>
                  <a:pt x="201167" y="9144"/>
                </a:lnTo>
                <a:lnTo>
                  <a:pt x="201167" y="12191"/>
                </a:lnTo>
                <a:lnTo>
                  <a:pt x="202691" y="13716"/>
                </a:lnTo>
                <a:lnTo>
                  <a:pt x="202691" y="24383"/>
                </a:lnTo>
                <a:lnTo>
                  <a:pt x="201167" y="25908"/>
                </a:lnTo>
                <a:lnTo>
                  <a:pt x="201167" y="27432"/>
                </a:lnTo>
                <a:lnTo>
                  <a:pt x="199643" y="30479"/>
                </a:lnTo>
                <a:lnTo>
                  <a:pt x="196596" y="33528"/>
                </a:lnTo>
                <a:close/>
              </a:path>
              <a:path w="875029" h="172719">
                <a:moveTo>
                  <a:pt x="188975" y="36575"/>
                </a:moveTo>
                <a:lnTo>
                  <a:pt x="179832" y="36575"/>
                </a:lnTo>
                <a:lnTo>
                  <a:pt x="178307" y="35051"/>
                </a:lnTo>
                <a:lnTo>
                  <a:pt x="175259" y="33528"/>
                </a:lnTo>
                <a:lnTo>
                  <a:pt x="193548" y="33528"/>
                </a:lnTo>
                <a:lnTo>
                  <a:pt x="192023" y="35051"/>
                </a:lnTo>
                <a:lnTo>
                  <a:pt x="188975" y="36575"/>
                </a:lnTo>
                <a:close/>
              </a:path>
              <a:path w="875029" h="172719">
                <a:moveTo>
                  <a:pt x="278891" y="172212"/>
                </a:moveTo>
                <a:lnTo>
                  <a:pt x="268223" y="172212"/>
                </a:lnTo>
                <a:lnTo>
                  <a:pt x="260603" y="170687"/>
                </a:lnTo>
                <a:lnTo>
                  <a:pt x="242316" y="161544"/>
                </a:lnTo>
                <a:lnTo>
                  <a:pt x="237743" y="155448"/>
                </a:lnTo>
                <a:lnTo>
                  <a:pt x="233171" y="150875"/>
                </a:lnTo>
                <a:lnTo>
                  <a:pt x="222503" y="111251"/>
                </a:lnTo>
                <a:lnTo>
                  <a:pt x="222503" y="102108"/>
                </a:lnTo>
                <a:lnTo>
                  <a:pt x="224028" y="94487"/>
                </a:lnTo>
                <a:lnTo>
                  <a:pt x="227075" y="86867"/>
                </a:lnTo>
                <a:lnTo>
                  <a:pt x="228600" y="80771"/>
                </a:lnTo>
                <a:lnTo>
                  <a:pt x="233171" y="73151"/>
                </a:lnTo>
                <a:lnTo>
                  <a:pt x="237743" y="68579"/>
                </a:lnTo>
                <a:lnTo>
                  <a:pt x="242316" y="62483"/>
                </a:lnTo>
                <a:lnTo>
                  <a:pt x="254507" y="56387"/>
                </a:lnTo>
                <a:lnTo>
                  <a:pt x="262128" y="53340"/>
                </a:lnTo>
                <a:lnTo>
                  <a:pt x="269748" y="51816"/>
                </a:lnTo>
                <a:lnTo>
                  <a:pt x="288035" y="51816"/>
                </a:lnTo>
                <a:lnTo>
                  <a:pt x="320039" y="67055"/>
                </a:lnTo>
                <a:lnTo>
                  <a:pt x="315685" y="73151"/>
                </a:lnTo>
                <a:lnTo>
                  <a:pt x="271271" y="73151"/>
                </a:lnTo>
                <a:lnTo>
                  <a:pt x="268223" y="74675"/>
                </a:lnTo>
                <a:lnTo>
                  <a:pt x="265175" y="77724"/>
                </a:lnTo>
                <a:lnTo>
                  <a:pt x="262128" y="79248"/>
                </a:lnTo>
                <a:lnTo>
                  <a:pt x="259080" y="82295"/>
                </a:lnTo>
                <a:lnTo>
                  <a:pt x="256032" y="86867"/>
                </a:lnTo>
                <a:lnTo>
                  <a:pt x="254507" y="89916"/>
                </a:lnTo>
                <a:lnTo>
                  <a:pt x="252983" y="94487"/>
                </a:lnTo>
                <a:lnTo>
                  <a:pt x="251459" y="100583"/>
                </a:lnTo>
                <a:lnTo>
                  <a:pt x="251459" y="123444"/>
                </a:lnTo>
                <a:lnTo>
                  <a:pt x="256032" y="137159"/>
                </a:lnTo>
                <a:lnTo>
                  <a:pt x="265175" y="146304"/>
                </a:lnTo>
                <a:lnTo>
                  <a:pt x="271271" y="149351"/>
                </a:lnTo>
                <a:lnTo>
                  <a:pt x="275843" y="150875"/>
                </a:lnTo>
                <a:lnTo>
                  <a:pt x="320475" y="150875"/>
                </a:lnTo>
                <a:lnTo>
                  <a:pt x="321564" y="152400"/>
                </a:lnTo>
                <a:lnTo>
                  <a:pt x="315467" y="158495"/>
                </a:lnTo>
                <a:lnTo>
                  <a:pt x="310896" y="161544"/>
                </a:lnTo>
                <a:lnTo>
                  <a:pt x="307848" y="164591"/>
                </a:lnTo>
                <a:lnTo>
                  <a:pt x="303275" y="166116"/>
                </a:lnTo>
                <a:lnTo>
                  <a:pt x="300228" y="167640"/>
                </a:lnTo>
                <a:lnTo>
                  <a:pt x="291083" y="170687"/>
                </a:lnTo>
                <a:lnTo>
                  <a:pt x="283464" y="170687"/>
                </a:lnTo>
                <a:lnTo>
                  <a:pt x="278891" y="172212"/>
                </a:lnTo>
                <a:close/>
              </a:path>
              <a:path w="875029" h="172719">
                <a:moveTo>
                  <a:pt x="312419" y="79248"/>
                </a:moveTo>
                <a:lnTo>
                  <a:pt x="301751" y="79248"/>
                </a:lnTo>
                <a:lnTo>
                  <a:pt x="300228" y="77724"/>
                </a:lnTo>
                <a:lnTo>
                  <a:pt x="297180" y="76200"/>
                </a:lnTo>
                <a:lnTo>
                  <a:pt x="295655" y="76200"/>
                </a:lnTo>
                <a:lnTo>
                  <a:pt x="294132" y="74675"/>
                </a:lnTo>
                <a:lnTo>
                  <a:pt x="291083" y="73151"/>
                </a:lnTo>
                <a:lnTo>
                  <a:pt x="315685" y="73151"/>
                </a:lnTo>
                <a:lnTo>
                  <a:pt x="312419" y="77724"/>
                </a:lnTo>
                <a:lnTo>
                  <a:pt x="312419" y="79248"/>
                </a:lnTo>
                <a:close/>
              </a:path>
              <a:path w="875029" h="172719">
                <a:moveTo>
                  <a:pt x="310896" y="80771"/>
                </a:moveTo>
                <a:lnTo>
                  <a:pt x="303275" y="80771"/>
                </a:lnTo>
                <a:lnTo>
                  <a:pt x="303275" y="79248"/>
                </a:lnTo>
                <a:lnTo>
                  <a:pt x="310896" y="79248"/>
                </a:lnTo>
                <a:lnTo>
                  <a:pt x="310896" y="80771"/>
                </a:lnTo>
                <a:close/>
              </a:path>
              <a:path w="875029" h="172719">
                <a:moveTo>
                  <a:pt x="320475" y="150875"/>
                </a:moveTo>
                <a:lnTo>
                  <a:pt x="284987" y="150875"/>
                </a:lnTo>
                <a:lnTo>
                  <a:pt x="291083" y="147828"/>
                </a:lnTo>
                <a:lnTo>
                  <a:pt x="294132" y="147828"/>
                </a:lnTo>
                <a:lnTo>
                  <a:pt x="297180" y="146304"/>
                </a:lnTo>
                <a:lnTo>
                  <a:pt x="301751" y="141732"/>
                </a:lnTo>
                <a:lnTo>
                  <a:pt x="303275" y="141732"/>
                </a:lnTo>
                <a:lnTo>
                  <a:pt x="304800" y="140208"/>
                </a:lnTo>
                <a:lnTo>
                  <a:pt x="312419" y="140208"/>
                </a:lnTo>
                <a:lnTo>
                  <a:pt x="313943" y="141732"/>
                </a:lnTo>
                <a:lnTo>
                  <a:pt x="320475" y="150875"/>
                </a:lnTo>
                <a:close/>
              </a:path>
              <a:path w="875029" h="172719">
                <a:moveTo>
                  <a:pt x="393191" y="172212"/>
                </a:moveTo>
                <a:lnTo>
                  <a:pt x="381000" y="172212"/>
                </a:lnTo>
                <a:lnTo>
                  <a:pt x="373380" y="170687"/>
                </a:lnTo>
                <a:lnTo>
                  <a:pt x="338328" y="143255"/>
                </a:lnTo>
                <a:lnTo>
                  <a:pt x="330707" y="108204"/>
                </a:lnTo>
                <a:lnTo>
                  <a:pt x="330707" y="100583"/>
                </a:lnTo>
                <a:lnTo>
                  <a:pt x="332232" y="92963"/>
                </a:lnTo>
                <a:lnTo>
                  <a:pt x="335280" y="86867"/>
                </a:lnTo>
                <a:lnTo>
                  <a:pt x="338328" y="79248"/>
                </a:lnTo>
                <a:lnTo>
                  <a:pt x="341375" y="73151"/>
                </a:lnTo>
                <a:lnTo>
                  <a:pt x="345948" y="68579"/>
                </a:lnTo>
                <a:lnTo>
                  <a:pt x="350519" y="62483"/>
                </a:lnTo>
                <a:lnTo>
                  <a:pt x="356616" y="59436"/>
                </a:lnTo>
                <a:lnTo>
                  <a:pt x="364235" y="56387"/>
                </a:lnTo>
                <a:lnTo>
                  <a:pt x="370332" y="53340"/>
                </a:lnTo>
                <a:lnTo>
                  <a:pt x="379475" y="51816"/>
                </a:lnTo>
                <a:lnTo>
                  <a:pt x="402335" y="51816"/>
                </a:lnTo>
                <a:lnTo>
                  <a:pt x="408432" y="54863"/>
                </a:lnTo>
                <a:lnTo>
                  <a:pt x="414528" y="56387"/>
                </a:lnTo>
                <a:lnTo>
                  <a:pt x="428243" y="70104"/>
                </a:lnTo>
                <a:lnTo>
                  <a:pt x="429259" y="71628"/>
                </a:lnTo>
                <a:lnTo>
                  <a:pt x="379475" y="71628"/>
                </a:lnTo>
                <a:lnTo>
                  <a:pt x="373380" y="73151"/>
                </a:lnTo>
                <a:lnTo>
                  <a:pt x="364235" y="82295"/>
                </a:lnTo>
                <a:lnTo>
                  <a:pt x="361187" y="89916"/>
                </a:lnTo>
                <a:lnTo>
                  <a:pt x="359664" y="97536"/>
                </a:lnTo>
                <a:lnTo>
                  <a:pt x="438912" y="97536"/>
                </a:lnTo>
                <a:lnTo>
                  <a:pt x="438912" y="106679"/>
                </a:lnTo>
                <a:lnTo>
                  <a:pt x="437387" y="108204"/>
                </a:lnTo>
                <a:lnTo>
                  <a:pt x="437387" y="112775"/>
                </a:lnTo>
                <a:lnTo>
                  <a:pt x="435864" y="114300"/>
                </a:lnTo>
                <a:lnTo>
                  <a:pt x="359664" y="114300"/>
                </a:lnTo>
                <a:lnTo>
                  <a:pt x="360449" y="122872"/>
                </a:lnTo>
                <a:lnTo>
                  <a:pt x="382523" y="149351"/>
                </a:lnTo>
                <a:lnTo>
                  <a:pt x="434775" y="149351"/>
                </a:lnTo>
                <a:lnTo>
                  <a:pt x="437387" y="152400"/>
                </a:lnTo>
                <a:lnTo>
                  <a:pt x="431291" y="158495"/>
                </a:lnTo>
                <a:lnTo>
                  <a:pt x="422148" y="164591"/>
                </a:lnTo>
                <a:lnTo>
                  <a:pt x="419100" y="166116"/>
                </a:lnTo>
                <a:lnTo>
                  <a:pt x="405383" y="170687"/>
                </a:lnTo>
                <a:lnTo>
                  <a:pt x="397764" y="170687"/>
                </a:lnTo>
                <a:lnTo>
                  <a:pt x="393191" y="172212"/>
                </a:lnTo>
                <a:close/>
              </a:path>
              <a:path w="875029" h="172719">
                <a:moveTo>
                  <a:pt x="438912" y="97536"/>
                </a:moveTo>
                <a:lnTo>
                  <a:pt x="413003" y="97536"/>
                </a:lnTo>
                <a:lnTo>
                  <a:pt x="413003" y="91440"/>
                </a:lnTo>
                <a:lnTo>
                  <a:pt x="411480" y="88391"/>
                </a:lnTo>
                <a:lnTo>
                  <a:pt x="409955" y="83820"/>
                </a:lnTo>
                <a:lnTo>
                  <a:pt x="408432" y="82295"/>
                </a:lnTo>
                <a:lnTo>
                  <a:pt x="405383" y="76200"/>
                </a:lnTo>
                <a:lnTo>
                  <a:pt x="396239" y="71628"/>
                </a:lnTo>
                <a:lnTo>
                  <a:pt x="429259" y="71628"/>
                </a:lnTo>
                <a:lnTo>
                  <a:pt x="431291" y="74675"/>
                </a:lnTo>
                <a:lnTo>
                  <a:pt x="434339" y="82295"/>
                </a:lnTo>
                <a:lnTo>
                  <a:pt x="437387" y="88391"/>
                </a:lnTo>
                <a:lnTo>
                  <a:pt x="438912" y="96012"/>
                </a:lnTo>
                <a:lnTo>
                  <a:pt x="438912" y="97536"/>
                </a:lnTo>
                <a:close/>
              </a:path>
              <a:path w="875029" h="172719">
                <a:moveTo>
                  <a:pt x="434775" y="149351"/>
                </a:moveTo>
                <a:lnTo>
                  <a:pt x="399287" y="149351"/>
                </a:lnTo>
                <a:lnTo>
                  <a:pt x="403859" y="147828"/>
                </a:lnTo>
                <a:lnTo>
                  <a:pt x="406907" y="147828"/>
                </a:lnTo>
                <a:lnTo>
                  <a:pt x="409955" y="146304"/>
                </a:lnTo>
                <a:lnTo>
                  <a:pt x="411480" y="144779"/>
                </a:lnTo>
                <a:lnTo>
                  <a:pt x="414528" y="143255"/>
                </a:lnTo>
                <a:lnTo>
                  <a:pt x="416051" y="141732"/>
                </a:lnTo>
                <a:lnTo>
                  <a:pt x="419100" y="141732"/>
                </a:lnTo>
                <a:lnTo>
                  <a:pt x="420623" y="140208"/>
                </a:lnTo>
                <a:lnTo>
                  <a:pt x="428243" y="140208"/>
                </a:lnTo>
                <a:lnTo>
                  <a:pt x="428243" y="141732"/>
                </a:lnTo>
                <a:lnTo>
                  <a:pt x="434775" y="149351"/>
                </a:lnTo>
                <a:close/>
              </a:path>
              <a:path w="875029" h="172719">
                <a:moveTo>
                  <a:pt x="537971" y="169163"/>
                </a:moveTo>
                <a:lnTo>
                  <a:pt x="507491" y="169163"/>
                </a:lnTo>
                <a:lnTo>
                  <a:pt x="507491" y="4571"/>
                </a:lnTo>
                <a:lnTo>
                  <a:pt x="557783" y="4571"/>
                </a:lnTo>
                <a:lnTo>
                  <a:pt x="565737" y="4857"/>
                </a:lnTo>
                <a:lnTo>
                  <a:pt x="573404" y="5714"/>
                </a:lnTo>
                <a:lnTo>
                  <a:pt x="580500" y="7143"/>
                </a:lnTo>
                <a:lnTo>
                  <a:pt x="586739" y="9144"/>
                </a:lnTo>
                <a:lnTo>
                  <a:pt x="594359" y="10667"/>
                </a:lnTo>
                <a:lnTo>
                  <a:pt x="601980" y="13716"/>
                </a:lnTo>
                <a:lnTo>
                  <a:pt x="615696" y="27432"/>
                </a:lnTo>
                <a:lnTo>
                  <a:pt x="616077" y="28955"/>
                </a:lnTo>
                <a:lnTo>
                  <a:pt x="537971" y="28955"/>
                </a:lnTo>
                <a:lnTo>
                  <a:pt x="537971" y="83820"/>
                </a:lnTo>
                <a:lnTo>
                  <a:pt x="609599" y="83820"/>
                </a:lnTo>
                <a:lnTo>
                  <a:pt x="608075" y="85344"/>
                </a:lnTo>
                <a:lnTo>
                  <a:pt x="605028" y="89916"/>
                </a:lnTo>
                <a:lnTo>
                  <a:pt x="595883" y="96012"/>
                </a:lnTo>
                <a:lnTo>
                  <a:pt x="591312" y="97536"/>
                </a:lnTo>
                <a:lnTo>
                  <a:pt x="585216" y="99059"/>
                </a:lnTo>
                <a:lnTo>
                  <a:pt x="588264" y="102108"/>
                </a:lnTo>
                <a:lnTo>
                  <a:pt x="592835" y="105155"/>
                </a:lnTo>
                <a:lnTo>
                  <a:pt x="537971" y="105155"/>
                </a:lnTo>
                <a:lnTo>
                  <a:pt x="537971" y="169163"/>
                </a:lnTo>
                <a:close/>
              </a:path>
              <a:path w="875029" h="172719">
                <a:moveTo>
                  <a:pt x="609599" y="83820"/>
                </a:moveTo>
                <a:lnTo>
                  <a:pt x="563880" y="83820"/>
                </a:lnTo>
                <a:lnTo>
                  <a:pt x="573023" y="80771"/>
                </a:lnTo>
                <a:lnTo>
                  <a:pt x="576071" y="79248"/>
                </a:lnTo>
                <a:lnTo>
                  <a:pt x="580643" y="77724"/>
                </a:lnTo>
                <a:lnTo>
                  <a:pt x="588264" y="70104"/>
                </a:lnTo>
                <a:lnTo>
                  <a:pt x="589787" y="67055"/>
                </a:lnTo>
                <a:lnTo>
                  <a:pt x="591312" y="62483"/>
                </a:lnTo>
                <a:lnTo>
                  <a:pt x="591312" y="45720"/>
                </a:lnTo>
                <a:lnTo>
                  <a:pt x="557783" y="28955"/>
                </a:lnTo>
                <a:lnTo>
                  <a:pt x="616077" y="28955"/>
                </a:lnTo>
                <a:lnTo>
                  <a:pt x="617219" y="33528"/>
                </a:lnTo>
                <a:lnTo>
                  <a:pt x="620267" y="39624"/>
                </a:lnTo>
                <a:lnTo>
                  <a:pt x="621791" y="45720"/>
                </a:lnTo>
                <a:lnTo>
                  <a:pt x="621791" y="57912"/>
                </a:lnTo>
                <a:lnTo>
                  <a:pt x="620267" y="64008"/>
                </a:lnTo>
                <a:lnTo>
                  <a:pt x="617219" y="73151"/>
                </a:lnTo>
                <a:lnTo>
                  <a:pt x="611123" y="82295"/>
                </a:lnTo>
                <a:lnTo>
                  <a:pt x="609599" y="83820"/>
                </a:lnTo>
                <a:close/>
              </a:path>
              <a:path w="875029" h="172719">
                <a:moveTo>
                  <a:pt x="635507" y="169163"/>
                </a:moveTo>
                <a:lnTo>
                  <a:pt x="603503" y="169163"/>
                </a:lnTo>
                <a:lnTo>
                  <a:pt x="601980" y="167640"/>
                </a:lnTo>
                <a:lnTo>
                  <a:pt x="600455" y="167640"/>
                </a:lnTo>
                <a:lnTo>
                  <a:pt x="598932" y="166116"/>
                </a:lnTo>
                <a:lnTo>
                  <a:pt x="597407" y="163067"/>
                </a:lnTo>
                <a:lnTo>
                  <a:pt x="562355" y="111251"/>
                </a:lnTo>
                <a:lnTo>
                  <a:pt x="557783" y="106679"/>
                </a:lnTo>
                <a:lnTo>
                  <a:pt x="556259" y="106679"/>
                </a:lnTo>
                <a:lnTo>
                  <a:pt x="554735" y="105155"/>
                </a:lnTo>
                <a:lnTo>
                  <a:pt x="592835" y="105155"/>
                </a:lnTo>
                <a:lnTo>
                  <a:pt x="594359" y="109728"/>
                </a:lnTo>
                <a:lnTo>
                  <a:pt x="635507" y="169163"/>
                </a:lnTo>
                <a:close/>
              </a:path>
              <a:path w="875029" h="172719">
                <a:moveTo>
                  <a:pt x="713232" y="172212"/>
                </a:moveTo>
                <a:lnTo>
                  <a:pt x="694943" y="172212"/>
                </a:lnTo>
                <a:lnTo>
                  <a:pt x="687323" y="170687"/>
                </a:lnTo>
                <a:lnTo>
                  <a:pt x="653796" y="143255"/>
                </a:lnTo>
                <a:lnTo>
                  <a:pt x="650748" y="135636"/>
                </a:lnTo>
                <a:lnTo>
                  <a:pt x="647700" y="129540"/>
                </a:lnTo>
                <a:lnTo>
                  <a:pt x="646175" y="120395"/>
                </a:lnTo>
                <a:lnTo>
                  <a:pt x="646175" y="102108"/>
                </a:lnTo>
                <a:lnTo>
                  <a:pt x="647700" y="92963"/>
                </a:lnTo>
                <a:lnTo>
                  <a:pt x="650748" y="86867"/>
                </a:lnTo>
                <a:lnTo>
                  <a:pt x="653796" y="79248"/>
                </a:lnTo>
                <a:lnTo>
                  <a:pt x="694943" y="51816"/>
                </a:lnTo>
                <a:lnTo>
                  <a:pt x="713232" y="51816"/>
                </a:lnTo>
                <a:lnTo>
                  <a:pt x="728471" y="54863"/>
                </a:lnTo>
                <a:lnTo>
                  <a:pt x="734567" y="57912"/>
                </a:lnTo>
                <a:lnTo>
                  <a:pt x="746759" y="67055"/>
                </a:lnTo>
                <a:lnTo>
                  <a:pt x="751332" y="73151"/>
                </a:lnTo>
                <a:lnTo>
                  <a:pt x="694943" y="73151"/>
                </a:lnTo>
                <a:lnTo>
                  <a:pt x="687323" y="76200"/>
                </a:lnTo>
                <a:lnTo>
                  <a:pt x="682751" y="82295"/>
                </a:lnTo>
                <a:lnTo>
                  <a:pt x="679632" y="88320"/>
                </a:lnTo>
                <a:lnTo>
                  <a:pt x="677227" y="95059"/>
                </a:lnTo>
                <a:lnTo>
                  <a:pt x="675791" y="102108"/>
                </a:lnTo>
                <a:lnTo>
                  <a:pt x="675679" y="102655"/>
                </a:lnTo>
                <a:lnTo>
                  <a:pt x="675132" y="111251"/>
                </a:lnTo>
                <a:lnTo>
                  <a:pt x="675679" y="120062"/>
                </a:lnTo>
                <a:lnTo>
                  <a:pt x="677227" y="128016"/>
                </a:lnTo>
                <a:lnTo>
                  <a:pt x="679632" y="134826"/>
                </a:lnTo>
                <a:lnTo>
                  <a:pt x="682751" y="140208"/>
                </a:lnTo>
                <a:lnTo>
                  <a:pt x="687323" y="146304"/>
                </a:lnTo>
                <a:lnTo>
                  <a:pt x="694943" y="149351"/>
                </a:lnTo>
                <a:lnTo>
                  <a:pt x="751332" y="149351"/>
                </a:lnTo>
                <a:lnTo>
                  <a:pt x="746759" y="155448"/>
                </a:lnTo>
                <a:lnTo>
                  <a:pt x="734567" y="164591"/>
                </a:lnTo>
                <a:lnTo>
                  <a:pt x="728471" y="167640"/>
                </a:lnTo>
                <a:lnTo>
                  <a:pt x="720851" y="170687"/>
                </a:lnTo>
                <a:lnTo>
                  <a:pt x="713232" y="172212"/>
                </a:lnTo>
                <a:close/>
              </a:path>
              <a:path w="875029" h="172719">
                <a:moveTo>
                  <a:pt x="751332" y="149351"/>
                </a:moveTo>
                <a:lnTo>
                  <a:pt x="713232" y="149351"/>
                </a:lnTo>
                <a:lnTo>
                  <a:pt x="720851" y="146304"/>
                </a:lnTo>
                <a:lnTo>
                  <a:pt x="725423" y="140208"/>
                </a:lnTo>
                <a:lnTo>
                  <a:pt x="733043" y="111251"/>
                </a:lnTo>
                <a:lnTo>
                  <a:pt x="732496" y="102655"/>
                </a:lnTo>
                <a:lnTo>
                  <a:pt x="713232" y="73151"/>
                </a:lnTo>
                <a:lnTo>
                  <a:pt x="751332" y="73151"/>
                </a:lnTo>
                <a:lnTo>
                  <a:pt x="754380" y="79248"/>
                </a:lnTo>
                <a:lnTo>
                  <a:pt x="757428" y="86867"/>
                </a:lnTo>
                <a:lnTo>
                  <a:pt x="760475" y="92963"/>
                </a:lnTo>
                <a:lnTo>
                  <a:pt x="762000" y="102108"/>
                </a:lnTo>
                <a:lnTo>
                  <a:pt x="762000" y="120395"/>
                </a:lnTo>
                <a:lnTo>
                  <a:pt x="760475" y="129540"/>
                </a:lnTo>
                <a:lnTo>
                  <a:pt x="757428" y="135636"/>
                </a:lnTo>
                <a:lnTo>
                  <a:pt x="754380" y="143255"/>
                </a:lnTo>
                <a:lnTo>
                  <a:pt x="751332" y="149351"/>
                </a:lnTo>
                <a:close/>
              </a:path>
              <a:path w="875029" h="172719">
                <a:moveTo>
                  <a:pt x="813816" y="169163"/>
                </a:moveTo>
                <a:lnTo>
                  <a:pt x="784859" y="169163"/>
                </a:lnTo>
                <a:lnTo>
                  <a:pt x="784859" y="0"/>
                </a:lnTo>
                <a:lnTo>
                  <a:pt x="813816" y="0"/>
                </a:lnTo>
                <a:lnTo>
                  <a:pt x="813816" y="169163"/>
                </a:lnTo>
                <a:close/>
              </a:path>
              <a:path w="875029" h="172719">
                <a:moveTo>
                  <a:pt x="874775" y="169163"/>
                </a:moveTo>
                <a:lnTo>
                  <a:pt x="847343" y="169163"/>
                </a:lnTo>
                <a:lnTo>
                  <a:pt x="847343" y="0"/>
                </a:lnTo>
                <a:lnTo>
                  <a:pt x="874775" y="0"/>
                </a:lnTo>
                <a:lnTo>
                  <a:pt x="874775" y="169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45323" y="2209800"/>
            <a:ext cx="1658112" cy="1722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16852" y="2610611"/>
            <a:ext cx="91440" cy="16154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55507" y="2609088"/>
            <a:ext cx="231647" cy="16459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04659" y="3000756"/>
            <a:ext cx="103632" cy="16306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04659" y="3393948"/>
            <a:ext cx="103632" cy="16459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55507" y="3000756"/>
            <a:ext cx="236220" cy="16306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55507" y="3393948"/>
            <a:ext cx="243840" cy="163068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97040" y="3787139"/>
            <a:ext cx="120396" cy="16154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55507" y="3785615"/>
            <a:ext cx="236220" cy="163068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0523219" y="5806440"/>
            <a:ext cx="48895" cy="78105"/>
          </a:xfrm>
          <a:custGeom>
            <a:avLst/>
            <a:gdLst/>
            <a:ahLst/>
            <a:cxnLst/>
            <a:rect l="l" t="t" r="r" b="b"/>
            <a:pathLst>
              <a:path w="48895" h="78104">
                <a:moveTo>
                  <a:pt x="19812" y="35052"/>
                </a:moveTo>
                <a:lnTo>
                  <a:pt x="10668" y="35052"/>
                </a:lnTo>
                <a:lnTo>
                  <a:pt x="4572" y="28956"/>
                </a:lnTo>
                <a:lnTo>
                  <a:pt x="4572" y="25908"/>
                </a:lnTo>
                <a:lnTo>
                  <a:pt x="3048" y="22860"/>
                </a:lnTo>
                <a:lnTo>
                  <a:pt x="3048" y="13716"/>
                </a:lnTo>
                <a:lnTo>
                  <a:pt x="4572" y="12192"/>
                </a:lnTo>
                <a:lnTo>
                  <a:pt x="6096" y="9144"/>
                </a:lnTo>
                <a:lnTo>
                  <a:pt x="12192" y="3048"/>
                </a:lnTo>
                <a:lnTo>
                  <a:pt x="18288" y="0"/>
                </a:lnTo>
                <a:lnTo>
                  <a:pt x="30480" y="0"/>
                </a:lnTo>
                <a:lnTo>
                  <a:pt x="36576" y="3048"/>
                </a:lnTo>
                <a:lnTo>
                  <a:pt x="38100" y="4572"/>
                </a:lnTo>
                <a:lnTo>
                  <a:pt x="18288" y="4572"/>
                </a:lnTo>
                <a:lnTo>
                  <a:pt x="15240" y="6096"/>
                </a:lnTo>
                <a:lnTo>
                  <a:pt x="12192" y="9144"/>
                </a:lnTo>
                <a:lnTo>
                  <a:pt x="10668" y="9144"/>
                </a:lnTo>
                <a:lnTo>
                  <a:pt x="9144" y="12192"/>
                </a:lnTo>
                <a:lnTo>
                  <a:pt x="9144" y="13716"/>
                </a:lnTo>
                <a:lnTo>
                  <a:pt x="7620" y="15240"/>
                </a:lnTo>
                <a:lnTo>
                  <a:pt x="7620" y="22860"/>
                </a:lnTo>
                <a:lnTo>
                  <a:pt x="9144" y="25908"/>
                </a:lnTo>
                <a:lnTo>
                  <a:pt x="9144" y="27432"/>
                </a:lnTo>
                <a:lnTo>
                  <a:pt x="15240" y="33528"/>
                </a:lnTo>
                <a:lnTo>
                  <a:pt x="16764" y="33528"/>
                </a:lnTo>
                <a:lnTo>
                  <a:pt x="19812" y="35052"/>
                </a:lnTo>
                <a:close/>
              </a:path>
              <a:path w="48895" h="78104">
                <a:moveTo>
                  <a:pt x="38100" y="35052"/>
                </a:moveTo>
                <a:lnTo>
                  <a:pt x="30480" y="35052"/>
                </a:lnTo>
                <a:lnTo>
                  <a:pt x="32004" y="33528"/>
                </a:lnTo>
                <a:lnTo>
                  <a:pt x="33528" y="33528"/>
                </a:lnTo>
                <a:lnTo>
                  <a:pt x="36576" y="32004"/>
                </a:lnTo>
                <a:lnTo>
                  <a:pt x="38100" y="30480"/>
                </a:lnTo>
                <a:lnTo>
                  <a:pt x="38100" y="28956"/>
                </a:lnTo>
                <a:lnTo>
                  <a:pt x="41148" y="25908"/>
                </a:lnTo>
                <a:lnTo>
                  <a:pt x="41148" y="15240"/>
                </a:lnTo>
                <a:lnTo>
                  <a:pt x="39624" y="13716"/>
                </a:lnTo>
                <a:lnTo>
                  <a:pt x="39624" y="12192"/>
                </a:lnTo>
                <a:lnTo>
                  <a:pt x="38100" y="9144"/>
                </a:lnTo>
                <a:lnTo>
                  <a:pt x="36576" y="9144"/>
                </a:lnTo>
                <a:lnTo>
                  <a:pt x="32004" y="4572"/>
                </a:lnTo>
                <a:lnTo>
                  <a:pt x="38100" y="4572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12192"/>
                </a:lnTo>
                <a:lnTo>
                  <a:pt x="45720" y="13716"/>
                </a:lnTo>
                <a:lnTo>
                  <a:pt x="45720" y="25908"/>
                </a:lnTo>
                <a:lnTo>
                  <a:pt x="44196" y="27432"/>
                </a:lnTo>
                <a:lnTo>
                  <a:pt x="44196" y="28956"/>
                </a:lnTo>
                <a:lnTo>
                  <a:pt x="38100" y="35052"/>
                </a:lnTo>
                <a:close/>
              </a:path>
              <a:path w="48895" h="78104">
                <a:moveTo>
                  <a:pt x="35052" y="36576"/>
                </a:moveTo>
                <a:lnTo>
                  <a:pt x="13716" y="36576"/>
                </a:lnTo>
                <a:lnTo>
                  <a:pt x="12192" y="35052"/>
                </a:lnTo>
                <a:lnTo>
                  <a:pt x="36576" y="35052"/>
                </a:lnTo>
                <a:lnTo>
                  <a:pt x="35052" y="36576"/>
                </a:lnTo>
                <a:close/>
              </a:path>
              <a:path w="48895" h="78104">
                <a:moveTo>
                  <a:pt x="35052" y="38100"/>
                </a:moveTo>
                <a:lnTo>
                  <a:pt x="13716" y="38100"/>
                </a:lnTo>
                <a:lnTo>
                  <a:pt x="16764" y="36576"/>
                </a:lnTo>
                <a:lnTo>
                  <a:pt x="32004" y="36576"/>
                </a:lnTo>
                <a:lnTo>
                  <a:pt x="35052" y="38100"/>
                </a:lnTo>
                <a:close/>
              </a:path>
              <a:path w="48895" h="78104">
                <a:moveTo>
                  <a:pt x="39624" y="39624"/>
                </a:moveTo>
                <a:lnTo>
                  <a:pt x="10668" y="39624"/>
                </a:lnTo>
                <a:lnTo>
                  <a:pt x="12192" y="38100"/>
                </a:lnTo>
                <a:lnTo>
                  <a:pt x="36576" y="38100"/>
                </a:lnTo>
                <a:lnTo>
                  <a:pt x="39624" y="39624"/>
                </a:lnTo>
                <a:close/>
              </a:path>
              <a:path w="48895" h="78104">
                <a:moveTo>
                  <a:pt x="35052" y="76200"/>
                </a:moveTo>
                <a:lnTo>
                  <a:pt x="15240" y="76200"/>
                </a:lnTo>
                <a:lnTo>
                  <a:pt x="9144" y="73152"/>
                </a:lnTo>
                <a:lnTo>
                  <a:pt x="7620" y="71628"/>
                </a:lnTo>
                <a:lnTo>
                  <a:pt x="4572" y="70104"/>
                </a:lnTo>
                <a:lnTo>
                  <a:pt x="3048" y="67056"/>
                </a:lnTo>
                <a:lnTo>
                  <a:pt x="1524" y="65532"/>
                </a:lnTo>
                <a:lnTo>
                  <a:pt x="1524" y="62484"/>
                </a:lnTo>
                <a:lnTo>
                  <a:pt x="0" y="59436"/>
                </a:lnTo>
                <a:lnTo>
                  <a:pt x="0" y="51816"/>
                </a:lnTo>
                <a:lnTo>
                  <a:pt x="1524" y="48768"/>
                </a:lnTo>
                <a:lnTo>
                  <a:pt x="1524" y="47244"/>
                </a:lnTo>
                <a:lnTo>
                  <a:pt x="3048" y="44196"/>
                </a:lnTo>
                <a:lnTo>
                  <a:pt x="7620" y="39624"/>
                </a:lnTo>
                <a:lnTo>
                  <a:pt x="18288" y="39624"/>
                </a:lnTo>
                <a:lnTo>
                  <a:pt x="15240" y="41148"/>
                </a:lnTo>
                <a:lnTo>
                  <a:pt x="13716" y="41148"/>
                </a:lnTo>
                <a:lnTo>
                  <a:pt x="9144" y="45720"/>
                </a:lnTo>
                <a:lnTo>
                  <a:pt x="7620" y="48768"/>
                </a:lnTo>
                <a:lnTo>
                  <a:pt x="6096" y="50292"/>
                </a:lnTo>
                <a:lnTo>
                  <a:pt x="6096" y="62484"/>
                </a:lnTo>
                <a:lnTo>
                  <a:pt x="7620" y="65532"/>
                </a:lnTo>
                <a:lnTo>
                  <a:pt x="13716" y="71628"/>
                </a:lnTo>
                <a:lnTo>
                  <a:pt x="16764" y="71628"/>
                </a:lnTo>
                <a:lnTo>
                  <a:pt x="19812" y="73152"/>
                </a:lnTo>
                <a:lnTo>
                  <a:pt x="39624" y="73152"/>
                </a:lnTo>
                <a:lnTo>
                  <a:pt x="38100" y="74676"/>
                </a:lnTo>
                <a:lnTo>
                  <a:pt x="35052" y="76200"/>
                </a:lnTo>
                <a:close/>
              </a:path>
              <a:path w="48895" h="78104">
                <a:moveTo>
                  <a:pt x="39624" y="73152"/>
                </a:moveTo>
                <a:lnTo>
                  <a:pt x="30480" y="73152"/>
                </a:lnTo>
                <a:lnTo>
                  <a:pt x="32004" y="71628"/>
                </a:lnTo>
                <a:lnTo>
                  <a:pt x="35052" y="71628"/>
                </a:lnTo>
                <a:lnTo>
                  <a:pt x="41148" y="65532"/>
                </a:lnTo>
                <a:lnTo>
                  <a:pt x="42672" y="62484"/>
                </a:lnTo>
                <a:lnTo>
                  <a:pt x="44196" y="60960"/>
                </a:lnTo>
                <a:lnTo>
                  <a:pt x="44196" y="53340"/>
                </a:lnTo>
                <a:lnTo>
                  <a:pt x="42672" y="50292"/>
                </a:lnTo>
                <a:lnTo>
                  <a:pt x="42672" y="48768"/>
                </a:lnTo>
                <a:lnTo>
                  <a:pt x="41148" y="45720"/>
                </a:lnTo>
                <a:lnTo>
                  <a:pt x="38100" y="42672"/>
                </a:lnTo>
                <a:lnTo>
                  <a:pt x="35052" y="41148"/>
                </a:lnTo>
                <a:lnTo>
                  <a:pt x="33528" y="41148"/>
                </a:lnTo>
                <a:lnTo>
                  <a:pt x="32004" y="39624"/>
                </a:lnTo>
                <a:lnTo>
                  <a:pt x="41148" y="39624"/>
                </a:lnTo>
                <a:lnTo>
                  <a:pt x="45720" y="44196"/>
                </a:lnTo>
                <a:lnTo>
                  <a:pt x="47244" y="47244"/>
                </a:lnTo>
                <a:lnTo>
                  <a:pt x="47244" y="48768"/>
                </a:lnTo>
                <a:lnTo>
                  <a:pt x="48768" y="51816"/>
                </a:lnTo>
                <a:lnTo>
                  <a:pt x="48768" y="62484"/>
                </a:lnTo>
                <a:lnTo>
                  <a:pt x="47244" y="65532"/>
                </a:lnTo>
                <a:lnTo>
                  <a:pt x="45720" y="67056"/>
                </a:lnTo>
                <a:lnTo>
                  <a:pt x="44196" y="70104"/>
                </a:lnTo>
                <a:lnTo>
                  <a:pt x="42672" y="71628"/>
                </a:lnTo>
                <a:lnTo>
                  <a:pt x="39624" y="73152"/>
                </a:lnTo>
                <a:close/>
              </a:path>
              <a:path w="48895" h="78104">
                <a:moveTo>
                  <a:pt x="28956" y="77724"/>
                </a:moveTo>
                <a:lnTo>
                  <a:pt x="21336" y="77724"/>
                </a:lnTo>
                <a:lnTo>
                  <a:pt x="18288" y="76200"/>
                </a:lnTo>
                <a:lnTo>
                  <a:pt x="32004" y="76200"/>
                </a:lnTo>
                <a:lnTo>
                  <a:pt x="28956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212" y="912657"/>
            <a:ext cx="6102950" cy="290273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500441" y="4364805"/>
            <a:ext cx="0" cy="830580"/>
          </a:xfrm>
          <a:custGeom>
            <a:avLst/>
            <a:gdLst/>
            <a:ahLst/>
            <a:cxnLst/>
            <a:rect l="l" t="t" r="r" b="b"/>
            <a:pathLst>
              <a:path w="0" h="830579">
                <a:moveTo>
                  <a:pt x="0" y="830224"/>
                </a:moveTo>
                <a:lnTo>
                  <a:pt x="0" y="0"/>
                </a:lnTo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488235" y="4364805"/>
            <a:ext cx="9740900" cy="830580"/>
            <a:chOff x="488235" y="4364805"/>
            <a:chExt cx="9740900" cy="830580"/>
          </a:xfrm>
        </p:grpSpPr>
        <p:sp>
          <p:nvSpPr>
            <p:cNvPr id="5" name="object 5" descr=""/>
            <p:cNvSpPr/>
            <p:nvPr/>
          </p:nvSpPr>
          <p:spPr>
            <a:xfrm>
              <a:off x="10216337" y="4364805"/>
              <a:ext cx="0" cy="830580"/>
            </a:xfrm>
            <a:custGeom>
              <a:avLst/>
              <a:gdLst/>
              <a:ahLst/>
              <a:cxnLst/>
              <a:rect l="l" t="t" r="r" b="b"/>
              <a:pathLst>
                <a:path w="0" h="830579">
                  <a:moveTo>
                    <a:pt x="0" y="8302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88235" y="4373962"/>
              <a:ext cx="9740900" cy="812165"/>
            </a:xfrm>
            <a:custGeom>
              <a:avLst/>
              <a:gdLst/>
              <a:ahLst/>
              <a:cxnLst/>
              <a:rect l="l" t="t" r="r" b="b"/>
              <a:pathLst>
                <a:path w="9740900" h="812164">
                  <a:moveTo>
                    <a:pt x="0" y="0"/>
                  </a:moveTo>
                  <a:lnTo>
                    <a:pt x="9740307" y="0"/>
                  </a:lnTo>
                </a:path>
                <a:path w="9740900" h="812164">
                  <a:moveTo>
                    <a:pt x="0" y="811911"/>
                  </a:moveTo>
                  <a:lnTo>
                    <a:pt x="9740307" y="811911"/>
                  </a:lnTo>
                </a:path>
              </a:pathLst>
            </a:custGeom>
            <a:ln w="6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dirty="0" sz="2900" spc="-135">
                <a:solidFill>
                  <a:srgbClr val="003A46"/>
                </a:solidFill>
              </a:rPr>
              <a:t>A</a:t>
            </a:r>
            <a:r>
              <a:rPr dirty="0" sz="2900" spc="-225">
                <a:solidFill>
                  <a:srgbClr val="003A46"/>
                </a:solidFill>
              </a:rPr>
              <a:t> </a:t>
            </a:r>
            <a:r>
              <a:rPr dirty="0" sz="2900" spc="-110">
                <a:solidFill>
                  <a:srgbClr val="003A46"/>
                </a:solidFill>
              </a:rPr>
              <a:t>Fair</a:t>
            </a:r>
            <a:r>
              <a:rPr dirty="0" sz="2900" spc="-90">
                <a:solidFill>
                  <a:srgbClr val="003A46"/>
                </a:solidFill>
              </a:rPr>
              <a:t> </a:t>
            </a:r>
            <a:r>
              <a:rPr dirty="0" sz="2900" spc="-275">
                <a:solidFill>
                  <a:srgbClr val="003A46"/>
                </a:solidFill>
              </a:rPr>
              <a:t>Shake?</a:t>
            </a:r>
            <a:endParaRPr sz="2900"/>
          </a:p>
        </p:txBody>
      </p:sp>
      <p:sp>
        <p:nvSpPr>
          <p:cNvPr id="8" name="object 8" descr=""/>
          <p:cNvSpPr txBox="1"/>
          <p:nvPr/>
        </p:nvSpPr>
        <p:spPr>
          <a:xfrm>
            <a:off x="3621454" y="899956"/>
            <a:ext cx="11747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696969"/>
                </a:solidFill>
                <a:latin typeface="Arial"/>
                <a:cs typeface="Arial"/>
              </a:rPr>
              <a:t>30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01371" y="1697204"/>
            <a:ext cx="2753995" cy="140271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755"/>
              </a:spcBef>
              <a:buChar char="•"/>
              <a:tabLst>
                <a:tab pos="215265" algn="l"/>
              </a:tabLst>
            </a:pPr>
            <a:r>
              <a:rPr dirty="0" sz="1600">
                <a:solidFill>
                  <a:srgbClr val="080808"/>
                </a:solidFill>
                <a:latin typeface="Arial"/>
                <a:cs typeface="Arial"/>
              </a:rPr>
              <a:t>These</a:t>
            </a:r>
            <a:r>
              <a:rPr dirty="0" sz="1600" spc="8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80808"/>
                </a:solidFill>
                <a:latin typeface="Arial"/>
                <a:cs typeface="Arial"/>
              </a:rPr>
              <a:t>numbers</a:t>
            </a:r>
            <a:r>
              <a:rPr dirty="0" sz="1600" spc="16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80808"/>
                </a:solidFill>
                <a:latin typeface="Arial"/>
                <a:cs typeface="Arial"/>
              </a:rPr>
              <a:t>are</a:t>
            </a:r>
            <a:r>
              <a:rPr dirty="0" sz="1600" spc="4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80808"/>
                </a:solidFill>
                <a:latin typeface="Arial"/>
                <a:cs typeface="Arial"/>
              </a:rPr>
              <a:t>not</a:t>
            </a:r>
            <a:endParaRPr sz="1600">
              <a:latin typeface="Arial"/>
              <a:cs typeface="Arial"/>
            </a:endParaRPr>
          </a:p>
          <a:p>
            <a:pPr marL="213360">
              <a:lnSpc>
                <a:spcPct val="100000"/>
              </a:lnSpc>
              <a:spcBef>
                <a:spcPts val="695"/>
              </a:spcBef>
            </a:pPr>
            <a:r>
              <a:rPr dirty="0" sz="1700" spc="-55" i="1">
                <a:solidFill>
                  <a:srgbClr val="080808"/>
                </a:solidFill>
                <a:latin typeface="Arial"/>
                <a:cs typeface="Arial"/>
              </a:rPr>
              <a:t>exactly</a:t>
            </a:r>
            <a:r>
              <a:rPr dirty="0" sz="1700" spc="20" i="1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80808"/>
                </a:solidFill>
                <a:latin typeface="Arial"/>
                <a:cs typeface="Arial"/>
              </a:rPr>
              <a:t>25</a:t>
            </a:r>
            <a:r>
              <a:rPr dirty="0" sz="1600" spc="-8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80808"/>
                </a:solidFill>
                <a:latin typeface="Arial"/>
                <a:cs typeface="Arial"/>
              </a:rPr>
              <a:t>each</a:t>
            </a:r>
            <a:endParaRPr sz="1600">
              <a:latin typeface="Arial"/>
              <a:cs typeface="Arial"/>
            </a:endParaRPr>
          </a:p>
          <a:p>
            <a:pPr lvl="1" marL="522605" marR="5080" indent="-205740">
              <a:lnSpc>
                <a:spcPct val="122700"/>
              </a:lnSpc>
              <a:spcBef>
                <a:spcPts val="819"/>
              </a:spcBef>
              <a:buSzPct val="75000"/>
              <a:buChar char="■"/>
              <a:tabLst>
                <a:tab pos="522605" algn="l"/>
                <a:tab pos="530860" algn="l"/>
              </a:tabLst>
            </a:pPr>
            <a:r>
              <a:rPr dirty="0" sz="160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dirty="0" sz="1600" spc="65">
                <a:solidFill>
                  <a:srgbClr val="080808"/>
                </a:solidFill>
                <a:latin typeface="Arial"/>
                <a:cs typeface="Arial"/>
              </a:rPr>
              <a:t>But</a:t>
            </a:r>
            <a:r>
              <a:rPr dirty="0" sz="1600" spc="1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80808"/>
                </a:solidFill>
                <a:latin typeface="Arial"/>
                <a:cs typeface="Arial"/>
              </a:rPr>
              <a:t>we</a:t>
            </a:r>
            <a:r>
              <a:rPr dirty="0" sz="1600" spc="4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80808"/>
                </a:solidFill>
                <a:latin typeface="Arial"/>
                <a:cs typeface="Arial"/>
              </a:rPr>
              <a:t>live</a:t>
            </a:r>
            <a:r>
              <a:rPr dirty="0" sz="1600" spc="-1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dirty="0" sz="1600" spc="-3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00" spc="-130">
                <a:solidFill>
                  <a:srgbClr val="080808"/>
                </a:solidFill>
                <a:latin typeface="Arial"/>
                <a:cs typeface="Arial"/>
              </a:rPr>
              <a:t>a</a:t>
            </a:r>
            <a:r>
              <a:rPr dirty="0" sz="1600" spc="2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80808"/>
                </a:solidFill>
                <a:latin typeface="Arial"/>
                <a:cs typeface="Arial"/>
              </a:rPr>
              <a:t>random </a:t>
            </a:r>
            <a:r>
              <a:rPr dirty="0" sz="1600" spc="-10">
                <a:solidFill>
                  <a:srgbClr val="080808"/>
                </a:solidFill>
                <a:latin typeface="Arial"/>
                <a:cs typeface="Arial"/>
              </a:rPr>
              <a:t>universe!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98721" y="2158267"/>
            <a:ext cx="101600" cy="339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ts val="1085"/>
              </a:lnSpc>
              <a:spcBef>
                <a:spcPts val="100"/>
              </a:spcBef>
            </a:pPr>
            <a:r>
              <a:rPr dirty="0" sz="1050" spc="-465">
                <a:solidFill>
                  <a:srgbClr val="080808"/>
                </a:solidFill>
                <a:latin typeface="Arial"/>
                <a:cs typeface="Arial"/>
              </a:rPr>
              <a:t>c</a:t>
            </a:r>
            <a:endParaRPr sz="1050">
              <a:latin typeface="Arial"/>
              <a:cs typeface="Arial"/>
            </a:endParaRPr>
          </a:p>
          <a:p>
            <a:pPr marL="31750">
              <a:lnSpc>
                <a:spcPts val="380"/>
              </a:lnSpc>
            </a:pPr>
            <a:r>
              <a:rPr dirty="0" sz="500" spc="-25">
                <a:solidFill>
                  <a:srgbClr val="080808"/>
                </a:solidFill>
                <a:latin typeface="Arial"/>
                <a:cs typeface="Arial"/>
              </a:rPr>
              <a:t>::,</a:t>
            </a:r>
            <a:endParaRPr sz="500">
              <a:latin typeface="Arial"/>
              <a:cs typeface="Arial"/>
            </a:endParaRPr>
          </a:p>
          <a:p>
            <a:pPr marL="12700" marR="16510" indent="4445">
              <a:lnSpc>
                <a:spcPct val="76100"/>
              </a:lnSpc>
              <a:spcBef>
                <a:spcPts val="95"/>
              </a:spcBef>
            </a:pPr>
            <a:r>
              <a:rPr dirty="0" sz="500" spc="-50">
                <a:solidFill>
                  <a:srgbClr val="1C1C1C"/>
                </a:solidFill>
                <a:latin typeface="Arial"/>
                <a:cs typeface="Arial"/>
              </a:rPr>
              <a:t>0</a:t>
            </a:r>
            <a:r>
              <a:rPr dirty="0" sz="500" spc="50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500" spc="-25">
                <a:solidFill>
                  <a:srgbClr val="080808"/>
                </a:solidFill>
                <a:latin typeface="Arial"/>
                <a:cs typeface="Arial"/>
              </a:rPr>
              <a:t>(.)</a:t>
            </a:r>
            <a:endParaRPr sz="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622497" y="1803437"/>
            <a:ext cx="11557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696969"/>
                </a:solidFill>
                <a:latin typeface="Arial"/>
                <a:cs typeface="Arial"/>
              </a:rPr>
              <a:t>20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622522" y="2703866"/>
            <a:ext cx="11620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696969"/>
                </a:solidFill>
                <a:latin typeface="Arial"/>
                <a:cs typeface="Arial"/>
              </a:rPr>
              <a:t>10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667226" y="3604293"/>
            <a:ext cx="7239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0">
                <a:solidFill>
                  <a:srgbClr val="696969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045367" y="3811849"/>
            <a:ext cx="717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0">
                <a:solidFill>
                  <a:srgbClr val="696969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487674" y="3811849"/>
            <a:ext cx="717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0">
                <a:solidFill>
                  <a:srgbClr val="696969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936362" y="3811849"/>
            <a:ext cx="717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0">
                <a:solidFill>
                  <a:srgbClr val="696969"/>
                </a:solidFill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616917" y="3905708"/>
            <a:ext cx="36703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>
                <a:solidFill>
                  <a:srgbClr val="080808"/>
                </a:solidFill>
                <a:latin typeface="Arial"/>
                <a:cs typeface="Arial"/>
              </a:rPr>
              <a:t>Die</a:t>
            </a:r>
            <a:r>
              <a:rPr dirty="0" sz="750" spc="3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750" spc="-20">
                <a:solidFill>
                  <a:srgbClr val="080808"/>
                </a:solidFill>
                <a:latin typeface="Arial"/>
                <a:cs typeface="Arial"/>
              </a:rPr>
              <a:t>Roll</a:t>
            </a:r>
            <a:endParaRPr sz="7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14173" y="4480558"/>
            <a:ext cx="9700895" cy="62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4485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solidFill>
                  <a:srgbClr val="3F5B99"/>
                </a:solidFill>
                <a:latin typeface="Arial"/>
                <a:cs typeface="Arial"/>
              </a:rPr>
              <a:t>The</a:t>
            </a:r>
            <a:r>
              <a:rPr dirty="0" sz="1150" spc="-25" b="1">
                <a:solidFill>
                  <a:srgbClr val="3F5B99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3F5B99"/>
                </a:solidFill>
                <a:latin typeface="Arial"/>
                <a:cs typeface="Arial"/>
              </a:rPr>
              <a:t>Fundamental</a:t>
            </a:r>
            <a:r>
              <a:rPr dirty="0" sz="1150" spc="135" b="1">
                <a:solidFill>
                  <a:srgbClr val="3F5B99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3F5B99"/>
                </a:solidFill>
                <a:latin typeface="Arial"/>
                <a:cs typeface="Arial"/>
              </a:rPr>
              <a:t>Question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115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Are</a:t>
            </a:r>
            <a:r>
              <a:rPr dirty="0" sz="1150" spc="5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these</a:t>
            </a:r>
            <a:r>
              <a:rPr dirty="0" sz="1150" spc="9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proportions</a:t>
            </a:r>
            <a:r>
              <a:rPr dirty="0" sz="1150" spc="15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A2A2A"/>
                </a:solidFill>
                <a:latin typeface="Arial"/>
                <a:cs typeface="Arial"/>
              </a:rPr>
              <a:t>what</a:t>
            </a:r>
            <a:r>
              <a:rPr dirty="0" sz="1150" spc="114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A2A2A"/>
                </a:solidFill>
                <a:latin typeface="Arial"/>
                <a:cs typeface="Arial"/>
              </a:rPr>
              <a:t>we</a:t>
            </a:r>
            <a:r>
              <a:rPr dirty="0" sz="1150" spc="55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A2A2A"/>
                </a:solidFill>
                <a:latin typeface="Arial"/>
                <a:cs typeface="Arial"/>
              </a:rPr>
              <a:t>would</a:t>
            </a:r>
            <a:r>
              <a:rPr dirty="0" sz="1150" spc="4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expect</a:t>
            </a:r>
            <a:r>
              <a:rPr dirty="0" sz="1150" spc="114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if</a:t>
            </a:r>
            <a:r>
              <a:rPr dirty="0" sz="1150" spc="7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dirty="0" sz="1150" spc="4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die</a:t>
            </a:r>
            <a:r>
              <a:rPr dirty="0" sz="1150" spc="5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A2A2A"/>
                </a:solidFill>
                <a:latin typeface="Arial"/>
                <a:cs typeface="Arial"/>
              </a:rPr>
              <a:t>were</a:t>
            </a:r>
            <a:r>
              <a:rPr dirty="0" sz="1150" spc="75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fair?</a:t>
            </a:r>
            <a:r>
              <a:rPr dirty="0" sz="1150" spc="4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Are</a:t>
            </a:r>
            <a:r>
              <a:rPr dirty="0" sz="1150" spc="5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they</a:t>
            </a:r>
            <a:r>
              <a:rPr dirty="0" sz="1150" spc="6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1C3F87"/>
                </a:solidFill>
                <a:latin typeface="Arial"/>
                <a:cs typeface="Arial"/>
              </a:rPr>
              <a:t>different</a:t>
            </a:r>
            <a:r>
              <a:rPr dirty="0" sz="1150" spc="100" b="1">
                <a:solidFill>
                  <a:srgbClr val="1C3F87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1C3F87"/>
                </a:solidFill>
                <a:latin typeface="Arial"/>
                <a:cs typeface="Arial"/>
              </a:rPr>
              <a:t>enough</a:t>
            </a:r>
            <a:r>
              <a:rPr dirty="0" sz="1150" spc="85" b="1">
                <a:solidFill>
                  <a:srgbClr val="1C3F87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to</a:t>
            </a:r>
            <a:r>
              <a:rPr dirty="0" sz="1150" spc="254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C1C"/>
                </a:solidFill>
                <a:latin typeface="Arial"/>
                <a:cs typeface="Arial"/>
              </a:rPr>
              <a:t>believe</a:t>
            </a:r>
            <a:r>
              <a:rPr dirty="0" sz="1150" spc="7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dirty="0" sz="1150" spc="4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die</a:t>
            </a:r>
            <a:r>
              <a:rPr dirty="0" sz="1150" spc="5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080808"/>
                </a:solidFill>
                <a:latin typeface="Arial"/>
                <a:cs typeface="Arial"/>
              </a:rPr>
              <a:t>is</a:t>
            </a:r>
            <a:r>
              <a:rPr dirty="0" sz="1150" spc="45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1C3F87"/>
                </a:solidFill>
                <a:latin typeface="Arial"/>
                <a:cs typeface="Arial"/>
              </a:rPr>
              <a:t>not</a:t>
            </a:r>
            <a:r>
              <a:rPr dirty="0" sz="1150" spc="70" b="1">
                <a:solidFill>
                  <a:srgbClr val="1C3F87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080808"/>
                </a:solidFill>
                <a:latin typeface="Arial"/>
                <a:cs typeface="Arial"/>
              </a:rPr>
              <a:t>fair?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526143" y="5764558"/>
            <a:ext cx="8255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0">
                <a:solidFill>
                  <a:srgbClr val="494949"/>
                </a:solidFill>
                <a:latin typeface="Arial"/>
                <a:cs typeface="Arial"/>
              </a:rPr>
              <a:t>9</a:t>
            </a:r>
            <a:endParaRPr sz="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Jennifer Mankin</dc:creator>
  <dc:title>Chi-squared</dc:title>
  <dcterms:created xsi:type="dcterms:W3CDTF">2025-03-10T10:39:41Z</dcterms:created>
  <dcterms:modified xsi:type="dcterms:W3CDTF">2025-03-10T10:39:41Z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2025-03-10T00:00:00Z</vt:filetime>
  </property>
  <property fmtid="{D5CDD505-2E9C-101B-9397-08002B2CF9AE}" pid="3" name="LastSaved">
    <vt:filetime>2025-03-10T00:00:00Z</vt:filetime>
  </property>
  <property fmtid="{D5CDD505-2E9C-101B-9397-08002B2CF9AE}" pid="4" name="Producer">
    <vt:lpwstr>Microsoft: Print To PDF</vt:lpwstr>
  </property>
</Properties>
</file>